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6" r:id="rId6"/>
    <p:sldId id="260" r:id="rId7"/>
    <p:sldId id="261" r:id="rId8"/>
    <p:sldId id="264" r:id="rId9"/>
    <p:sldId id="262" r:id="rId10"/>
    <p:sldId id="267" r:id="rId11"/>
    <p:sldId id="268" r:id="rId12"/>
    <p:sldId id="26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9C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54366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14164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69057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56045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57229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7233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8357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29588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8534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0497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40870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7052B-1C78-4950-A88A-605EFC8F90D2}" type="datetimeFigureOut">
              <a:rPr lang="en-IN" smtClean="0"/>
              <a:t>14-03-2019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FC65A-A424-4241-AEAE-80D0132682D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27244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041977"/>
            <a:ext cx="379827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6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Well Inventory </a:t>
            </a:r>
            <a:r>
              <a:rPr lang="en-IN" sz="6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Survey under APDMP</a:t>
            </a:r>
            <a:endParaRPr lang="en-IN" sz="6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11349" cy="120822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918" y="168812"/>
            <a:ext cx="8607082" cy="6455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824880"/>
            <a:ext cx="1448972" cy="102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40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673"/>
            <a:ext cx="12194977" cy="6856327"/>
          </a:xfrm>
          <a:prstGeom prst="rect">
            <a:avLst/>
          </a:prstGeom>
        </p:spPr>
      </p:pic>
      <p:cxnSp>
        <p:nvCxnSpPr>
          <p:cNvPr id="3" name="Straight Arrow Connector 2"/>
          <p:cNvCxnSpPr/>
          <p:nvPr/>
        </p:nvCxnSpPr>
        <p:spPr>
          <a:xfrm>
            <a:off x="2930513" y="3977382"/>
            <a:ext cx="933305" cy="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 flipV="1">
            <a:off x="8025826" y="3281946"/>
            <a:ext cx="7142" cy="695436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1680981" y="4622152"/>
            <a:ext cx="1020016" cy="611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920" y="5877372"/>
            <a:ext cx="1402079" cy="99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91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7952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69" y="5693640"/>
            <a:ext cx="1641231" cy="116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62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68" y="5693640"/>
            <a:ext cx="1641231" cy="11643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229" y="0"/>
            <a:ext cx="9373770" cy="68579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0" y="2631887"/>
            <a:ext cx="31089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72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Thanks</a:t>
            </a:r>
            <a:endParaRPr lang="en-IN" sz="7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2947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7953" cy="6858000"/>
          </a:xfrm>
          <a:prstGeom prst="rect">
            <a:avLst/>
          </a:prstGeom>
          <a:ln>
            <a:solidFill>
              <a:srgbClr val="219C4B"/>
            </a:solidFill>
          </a:ln>
        </p:spPr>
      </p:pic>
      <p:sp>
        <p:nvSpPr>
          <p:cNvPr id="5" name="Oval 4"/>
          <p:cNvSpPr/>
          <p:nvPr/>
        </p:nvSpPr>
        <p:spPr>
          <a:xfrm>
            <a:off x="9586913" y="1414463"/>
            <a:ext cx="571500" cy="5857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9586913" y="1690688"/>
            <a:ext cx="0" cy="87233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70" y="5693640"/>
            <a:ext cx="1641231" cy="11643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2376" y="2002949"/>
            <a:ext cx="58240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apdmp.in</a:t>
            </a:r>
            <a:endParaRPr lang="en-IN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3304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1770551" y="3429000"/>
            <a:ext cx="1099258" cy="7473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68" y="5693640"/>
            <a:ext cx="1641231" cy="1164360"/>
          </a:xfrm>
          <a:prstGeom prst="rect">
            <a:avLst/>
          </a:prstGeo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740811" y="1209822"/>
            <a:ext cx="6311705" cy="633046"/>
          </a:xfrm>
        </p:spPr>
        <p:txBody>
          <a:bodyPr>
            <a:noAutofit/>
          </a:bodyPr>
          <a:lstStyle/>
          <a:p>
            <a:pPr algn="ctr"/>
            <a:r>
              <a:rPr lang="en-I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Login with the FA email ID</a:t>
            </a:r>
            <a:endParaRPr lang="en-IN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4680583" y="2667000"/>
            <a:ext cx="18391" cy="999043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7660590" y="2615757"/>
            <a:ext cx="18391" cy="999043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1397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257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00526" cy="6858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>
            <a:off x="2729133" y="4529797"/>
            <a:ext cx="1335115" cy="6072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68" y="5693640"/>
            <a:ext cx="1641231" cy="116436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5185118" y="1144588"/>
            <a:ext cx="6168682" cy="1081025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en-IN" sz="3200" b="1" dirty="0" smtClean="0">
                <a:solidFill>
                  <a:srgbClr val="7030A0"/>
                </a:solidFill>
              </a:rPr>
              <a:t>Select – ‘Well Inventory Survey,  and Select User Name</a:t>
            </a:r>
            <a:endParaRPr lang="en-IN" sz="32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67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-1"/>
            <a:ext cx="6377503" cy="6724357"/>
          </a:xfrm>
        </p:spPr>
        <p:txBody>
          <a:bodyPr>
            <a:normAutofit/>
          </a:bodyPr>
          <a:lstStyle/>
          <a:p>
            <a:pPr algn="ctr"/>
            <a:r>
              <a:rPr lang="en-I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Download </a:t>
            </a:r>
            <a:r>
              <a:rPr lang="en-IN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APDMP</a:t>
            </a:r>
            <a:r>
              <a:rPr lang="en-I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I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 from </a:t>
            </a:r>
            <a:r>
              <a:rPr lang="en-IN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Google Play Store</a:t>
            </a:r>
            <a:r>
              <a:rPr lang="en-I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en-I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</a:t>
            </a:r>
            <a:r>
              <a:rPr lang="en-I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sure app is updated from Google </a:t>
            </a:r>
            <a:r>
              <a:rPr lang="en-I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Play Store.</a:t>
            </a:r>
            <a:endParaRPr lang="en-I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923" y="175844"/>
            <a:ext cx="3157197" cy="63726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Straight Arrow Connector 4"/>
          <p:cNvCxnSpPr/>
          <p:nvPr/>
        </p:nvCxnSpPr>
        <p:spPr>
          <a:xfrm flipH="1">
            <a:off x="7484283" y="2799471"/>
            <a:ext cx="1534475" cy="24553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68" y="5693640"/>
            <a:ext cx="1641231" cy="116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01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" y="787156"/>
            <a:ext cx="5435991" cy="4600770"/>
          </a:xfrm>
        </p:spPr>
        <p:txBody>
          <a:bodyPr>
            <a:normAutofit/>
          </a:bodyPr>
          <a:lstStyle/>
          <a:p>
            <a:pPr algn="ctr"/>
            <a:r>
              <a:rPr lang="en-I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Login </a:t>
            </a:r>
            <a:r>
              <a:rPr lang="en-I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</a:t>
            </a:r>
            <a:r>
              <a:rPr lang="en-IN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Organisation</a:t>
            </a:r>
            <a:r>
              <a:rPr lang="en-I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with </a:t>
            </a:r>
            <a:r>
              <a:rPr lang="en-I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 email Id</a:t>
            </a:r>
            <a:endParaRPr lang="en-IN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3004" y="154745"/>
            <a:ext cx="3216238" cy="6569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68" y="5693640"/>
            <a:ext cx="1641231" cy="116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27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576140"/>
            <a:ext cx="6077243" cy="5458900"/>
          </a:xfrm>
        </p:spPr>
        <p:txBody>
          <a:bodyPr>
            <a:normAutofit/>
          </a:bodyPr>
          <a:lstStyle/>
          <a:p>
            <a:pPr algn="ctr"/>
            <a:r>
              <a:rPr lang="en-IN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Tick</a:t>
            </a:r>
            <a:r>
              <a:rPr lang="en-I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the </a:t>
            </a:r>
            <a:r>
              <a:rPr lang="en-I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dedicated survey form and then tap on </a:t>
            </a:r>
            <a:r>
              <a:rPr lang="en-IN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download icon </a:t>
            </a:r>
            <a:r>
              <a:rPr lang="en-I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download the selected survey form.</a:t>
            </a:r>
            <a:endParaRPr lang="en-IN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615" y="92951"/>
            <a:ext cx="3212639" cy="64252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Straight Arrow Connector 4"/>
          <p:cNvCxnSpPr/>
          <p:nvPr/>
        </p:nvCxnSpPr>
        <p:spPr>
          <a:xfrm flipV="1">
            <a:off x="9547568" y="2003327"/>
            <a:ext cx="0" cy="872331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68" y="5693640"/>
            <a:ext cx="1641231" cy="116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214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03" y="198916"/>
            <a:ext cx="3183694" cy="636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3447346" y="4495908"/>
            <a:ext cx="1339351" cy="5753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961" y="228212"/>
            <a:ext cx="3169046" cy="6338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9613895" y="1003874"/>
            <a:ext cx="212163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 sure GPS is on and </a:t>
            </a:r>
            <a:r>
              <a:rPr lang="en-IN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LATITUDE and LONGITUDE is </a:t>
            </a:r>
            <a:r>
              <a:rPr lang="en-IN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captured.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786697" y="5458266"/>
            <a:ext cx="1084751" cy="1318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68" y="5693640"/>
            <a:ext cx="1641231" cy="116436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42660" y="3172469"/>
            <a:ext cx="15460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000" b="1" dirty="0" smtClean="0">
                <a:solidFill>
                  <a:srgbClr val="C00000"/>
                </a:solidFill>
              </a:rPr>
              <a:t>Left swipe to open the survey format.</a:t>
            </a:r>
            <a:endParaRPr lang="en-IN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89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86" y="235404"/>
            <a:ext cx="3083321" cy="6166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844" y="235404"/>
            <a:ext cx="3011884" cy="6166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6" name="Straight Arrow Connector 5"/>
          <p:cNvCxnSpPr/>
          <p:nvPr/>
        </p:nvCxnSpPr>
        <p:spPr>
          <a:xfrm>
            <a:off x="5687780" y="5806182"/>
            <a:ext cx="933305" cy="1"/>
          </a:xfrm>
          <a:prstGeom prst="straightConnector1">
            <a:avLst/>
          </a:prstGeom>
          <a:ln w="76200">
            <a:solidFill>
              <a:srgbClr val="FFFF00"/>
            </a:solidFill>
            <a:tailEnd type="triangle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8365586" y="1670701"/>
            <a:ext cx="349347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Once survey completed , Click on Sync to upload the data to server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768" y="5693640"/>
            <a:ext cx="1641231" cy="1164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03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100</Words>
  <Application>Microsoft Office PowerPoint</Application>
  <PresentationFormat>Widescreen</PresentationFormat>
  <Paragraphs>11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Login with the FA email ID</vt:lpstr>
      <vt:lpstr>Select – ‘Well Inventory Survey,  and Select User Name</vt:lpstr>
      <vt:lpstr>Download APDMP app from Google Play Store and Make sure app is updated from Google Play Store.</vt:lpstr>
      <vt:lpstr>Login in Organisation with FA email Id</vt:lpstr>
      <vt:lpstr>Tick the dedicated survey form and then tap on download icon to download the selected survey form.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Sriram</dc:creator>
  <cp:lastModifiedBy>Ravikant Kumar</cp:lastModifiedBy>
  <cp:revision>35</cp:revision>
  <dcterms:created xsi:type="dcterms:W3CDTF">2019-03-04T04:51:45Z</dcterms:created>
  <dcterms:modified xsi:type="dcterms:W3CDTF">2019-03-14T05:36:40Z</dcterms:modified>
</cp:coreProperties>
</file>