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58" r:id="rId6"/>
    <p:sldId id="261" r:id="rId7"/>
    <p:sldId id="262" r:id="rId8"/>
    <p:sldId id="260" r:id="rId9"/>
    <p:sldId id="263" r:id="rId10"/>
    <p:sldId id="266" r:id="rId11"/>
    <p:sldId id="267" r:id="rId12"/>
    <p:sldId id="268" r:id="rId13"/>
    <p:sldId id="264" r:id="rId14"/>
    <p:sldId id="296" r:id="rId15"/>
    <p:sldId id="265" r:id="rId16"/>
    <p:sldId id="277" r:id="rId17"/>
    <p:sldId id="291" r:id="rId18"/>
    <p:sldId id="275" r:id="rId19"/>
    <p:sldId id="274" r:id="rId20"/>
    <p:sldId id="273" r:id="rId21"/>
    <p:sldId id="276" r:id="rId22"/>
    <p:sldId id="272" r:id="rId23"/>
    <p:sldId id="278" r:id="rId24"/>
    <p:sldId id="279" r:id="rId25"/>
    <p:sldId id="284" r:id="rId26"/>
    <p:sldId id="285" r:id="rId27"/>
    <p:sldId id="286" r:id="rId28"/>
    <p:sldId id="287" r:id="rId29"/>
    <p:sldId id="289" r:id="rId30"/>
    <p:sldId id="290" r:id="rId31"/>
    <p:sldId id="292" r:id="rId32"/>
    <p:sldId id="293" r:id="rId33"/>
    <p:sldId id="294" r:id="rId34"/>
    <p:sldId id="29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FB535C-5B3F-40BC-ACE8-41B77DA14857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IN"/>
        </a:p>
      </dgm:t>
    </dgm:pt>
    <dgm:pt modelId="{E93CD808-7CB8-4B26-8F8E-50721395EBCE}">
      <dgm:prSet phldrT="[Text]"/>
      <dgm:spPr/>
      <dgm:t>
        <a:bodyPr/>
        <a:lstStyle/>
        <a:p>
          <a:r>
            <a:rPr lang="en-IN" dirty="0" smtClean="0"/>
            <a:t>Agriculture Labour Group</a:t>
          </a:r>
          <a:endParaRPr lang="en-IN" dirty="0"/>
        </a:p>
      </dgm:t>
    </dgm:pt>
    <dgm:pt modelId="{E82D8729-DD76-430D-8BA2-CB1F257689C9}" type="parTrans" cxnId="{6DF22812-8370-404C-AACC-76809D389EEB}">
      <dgm:prSet/>
      <dgm:spPr/>
      <dgm:t>
        <a:bodyPr/>
        <a:lstStyle/>
        <a:p>
          <a:endParaRPr lang="en-IN"/>
        </a:p>
      </dgm:t>
    </dgm:pt>
    <dgm:pt modelId="{FBB1494C-39D0-449B-BE32-914BA3BB0904}" type="sibTrans" cxnId="{6DF22812-8370-404C-AACC-76809D389EEB}">
      <dgm:prSet/>
      <dgm:spPr/>
      <dgm:t>
        <a:bodyPr/>
        <a:lstStyle/>
        <a:p>
          <a:endParaRPr lang="en-IN"/>
        </a:p>
      </dgm:t>
    </dgm:pt>
    <dgm:pt modelId="{43E2F02E-B037-4A3E-8E65-DA774D43647C}">
      <dgm:prSet phldrT="[Text]"/>
      <dgm:spPr/>
      <dgm:t>
        <a:bodyPr/>
        <a:lstStyle/>
        <a:p>
          <a:r>
            <a:rPr lang="en-IN" dirty="0" smtClean="0"/>
            <a:t>Cycle </a:t>
          </a:r>
          <a:r>
            <a:rPr lang="en-IN" dirty="0" err="1" smtClean="0"/>
            <a:t>weeder</a:t>
          </a:r>
          <a:r>
            <a:rPr lang="en-IN" dirty="0" smtClean="0"/>
            <a:t> &amp; Brush Cutter is the one of the most preferred equipment</a:t>
          </a:r>
          <a:endParaRPr lang="en-IN" dirty="0"/>
        </a:p>
      </dgm:t>
    </dgm:pt>
    <dgm:pt modelId="{4091D936-B3A6-42B2-8380-A8295A62F9BC}" type="parTrans" cxnId="{01EC391E-9478-40D8-9827-B0B54DD3C640}">
      <dgm:prSet/>
      <dgm:spPr/>
      <dgm:t>
        <a:bodyPr/>
        <a:lstStyle/>
        <a:p>
          <a:endParaRPr lang="en-IN"/>
        </a:p>
      </dgm:t>
    </dgm:pt>
    <dgm:pt modelId="{D61A1403-84EF-4D0A-AAE6-7ACAF91FF7CE}" type="sibTrans" cxnId="{01EC391E-9478-40D8-9827-B0B54DD3C640}">
      <dgm:prSet/>
      <dgm:spPr/>
      <dgm:t>
        <a:bodyPr/>
        <a:lstStyle/>
        <a:p>
          <a:endParaRPr lang="en-IN"/>
        </a:p>
      </dgm:t>
    </dgm:pt>
    <dgm:pt modelId="{9CC82BD0-F904-4436-B9E5-A1350E08DD56}">
      <dgm:prSet phldrT="[Text]"/>
      <dgm:spPr/>
      <dgm:t>
        <a:bodyPr/>
        <a:lstStyle/>
        <a:p>
          <a:r>
            <a:rPr lang="en-IN" dirty="0" smtClean="0"/>
            <a:t>Bullock drawn equipment's are preferred over tractor drawn</a:t>
          </a:r>
          <a:endParaRPr lang="en-IN" dirty="0"/>
        </a:p>
      </dgm:t>
    </dgm:pt>
    <dgm:pt modelId="{1BAC7A22-B057-4892-A526-FBDC5C1A8D8A}" type="parTrans" cxnId="{0AAE0003-796F-4A7E-A65F-D41976A26A50}">
      <dgm:prSet/>
      <dgm:spPr/>
      <dgm:t>
        <a:bodyPr/>
        <a:lstStyle/>
        <a:p>
          <a:endParaRPr lang="en-IN"/>
        </a:p>
      </dgm:t>
    </dgm:pt>
    <dgm:pt modelId="{A790F702-113B-405B-A594-8B0C273E7BFE}" type="sibTrans" cxnId="{0AAE0003-796F-4A7E-A65F-D41976A26A50}">
      <dgm:prSet/>
      <dgm:spPr/>
      <dgm:t>
        <a:bodyPr/>
        <a:lstStyle/>
        <a:p>
          <a:endParaRPr lang="en-IN"/>
        </a:p>
      </dgm:t>
    </dgm:pt>
    <dgm:pt modelId="{D21BF6D4-BD2E-48DF-A90C-9BC8B47F018B}">
      <dgm:prSet phldrT="[Text]"/>
      <dgm:spPr/>
      <dgm:t>
        <a:bodyPr/>
        <a:lstStyle/>
        <a:p>
          <a:r>
            <a:rPr lang="en-IN" dirty="0" smtClean="0"/>
            <a:t>Small and Marginal farmer</a:t>
          </a:r>
          <a:endParaRPr lang="en-IN" dirty="0"/>
        </a:p>
      </dgm:t>
    </dgm:pt>
    <dgm:pt modelId="{E71131B3-1E25-4892-95B3-90666458442B}" type="parTrans" cxnId="{666C446F-8BAE-4818-AD1B-9CC90614D937}">
      <dgm:prSet/>
      <dgm:spPr/>
      <dgm:t>
        <a:bodyPr/>
        <a:lstStyle/>
        <a:p>
          <a:endParaRPr lang="en-IN"/>
        </a:p>
      </dgm:t>
    </dgm:pt>
    <dgm:pt modelId="{4FBFBF01-E38C-4487-90C6-012E12332676}" type="sibTrans" cxnId="{666C446F-8BAE-4818-AD1B-9CC90614D937}">
      <dgm:prSet/>
      <dgm:spPr/>
      <dgm:t>
        <a:bodyPr/>
        <a:lstStyle/>
        <a:p>
          <a:endParaRPr lang="en-IN"/>
        </a:p>
      </dgm:t>
    </dgm:pt>
    <dgm:pt modelId="{014EF3B5-1D79-4C33-BDCD-5370DEF9CAB3}">
      <dgm:prSet phldrT="[Text]"/>
      <dgm:spPr/>
      <dgm:t>
        <a:bodyPr/>
        <a:lstStyle/>
        <a:p>
          <a:r>
            <a:rPr lang="en-IN" dirty="0" smtClean="0"/>
            <a:t>Local tools preferred</a:t>
          </a:r>
          <a:endParaRPr lang="en-IN" dirty="0"/>
        </a:p>
      </dgm:t>
    </dgm:pt>
    <dgm:pt modelId="{173BC1C6-7D2B-4DB9-99BF-090F92B31BD2}" type="parTrans" cxnId="{6134B57D-C98D-4D61-B17E-0CA1448C2DF0}">
      <dgm:prSet/>
      <dgm:spPr/>
      <dgm:t>
        <a:bodyPr/>
        <a:lstStyle/>
        <a:p>
          <a:endParaRPr lang="en-IN"/>
        </a:p>
      </dgm:t>
    </dgm:pt>
    <dgm:pt modelId="{4016AA39-DDE3-48E5-8F50-8FC3DD3A3DB7}" type="sibTrans" cxnId="{6134B57D-C98D-4D61-B17E-0CA1448C2DF0}">
      <dgm:prSet/>
      <dgm:spPr/>
      <dgm:t>
        <a:bodyPr/>
        <a:lstStyle/>
        <a:p>
          <a:endParaRPr lang="en-IN"/>
        </a:p>
      </dgm:t>
    </dgm:pt>
    <dgm:pt modelId="{DFAF0BC3-0986-4377-8B9D-BAC7198BEF7D}">
      <dgm:prSet phldrT="[Text]"/>
      <dgm:spPr/>
      <dgm:t>
        <a:bodyPr/>
        <a:lstStyle/>
        <a:p>
          <a:r>
            <a:rPr lang="en-IN" dirty="0" smtClean="0"/>
            <a:t>Bullock drawn implements preferred</a:t>
          </a:r>
          <a:endParaRPr lang="en-IN" dirty="0"/>
        </a:p>
      </dgm:t>
    </dgm:pt>
    <dgm:pt modelId="{15BA1112-6054-4B68-969C-E2FCE0ECC3BA}" type="parTrans" cxnId="{4E4C0E0B-1318-4E06-A925-DC8DF6E8F36D}">
      <dgm:prSet/>
      <dgm:spPr/>
      <dgm:t>
        <a:bodyPr/>
        <a:lstStyle/>
        <a:p>
          <a:endParaRPr lang="en-IN"/>
        </a:p>
      </dgm:t>
    </dgm:pt>
    <dgm:pt modelId="{936F1BD8-D627-40B5-9D57-C507F360A2EF}" type="sibTrans" cxnId="{4E4C0E0B-1318-4E06-A925-DC8DF6E8F36D}">
      <dgm:prSet/>
      <dgm:spPr/>
      <dgm:t>
        <a:bodyPr/>
        <a:lstStyle/>
        <a:p>
          <a:endParaRPr lang="en-IN"/>
        </a:p>
      </dgm:t>
    </dgm:pt>
    <dgm:pt modelId="{E68CDBF2-18E6-4E81-9BA6-363DEE7E8799}">
      <dgm:prSet phldrT="[Text]"/>
      <dgm:spPr/>
      <dgm:t>
        <a:bodyPr/>
        <a:lstStyle/>
        <a:p>
          <a:r>
            <a:rPr lang="en-IN" dirty="0" smtClean="0"/>
            <a:t>Women Group</a:t>
          </a:r>
          <a:endParaRPr lang="en-IN" dirty="0"/>
        </a:p>
      </dgm:t>
    </dgm:pt>
    <dgm:pt modelId="{F419FD05-5C31-487F-88DB-27255565539A}" type="parTrans" cxnId="{38D3BCC9-532D-43B9-BE88-50631CBFB5DA}">
      <dgm:prSet/>
      <dgm:spPr/>
      <dgm:t>
        <a:bodyPr/>
        <a:lstStyle/>
        <a:p>
          <a:endParaRPr lang="en-IN"/>
        </a:p>
      </dgm:t>
    </dgm:pt>
    <dgm:pt modelId="{D01A709E-AF03-4267-BA28-A0B240B34797}" type="sibTrans" cxnId="{38D3BCC9-532D-43B9-BE88-50631CBFB5DA}">
      <dgm:prSet/>
      <dgm:spPr/>
      <dgm:t>
        <a:bodyPr/>
        <a:lstStyle/>
        <a:p>
          <a:endParaRPr lang="en-IN"/>
        </a:p>
      </dgm:t>
    </dgm:pt>
    <dgm:pt modelId="{90718CC8-0B33-40F1-A9EF-BD5EEEB6943A}">
      <dgm:prSet phldrT="[Text]"/>
      <dgm:spPr/>
      <dgm:t>
        <a:bodyPr/>
        <a:lstStyle/>
        <a:p>
          <a:r>
            <a:rPr lang="en-IN" dirty="0" err="1" smtClean="0"/>
            <a:t>Cyxle</a:t>
          </a:r>
          <a:r>
            <a:rPr lang="en-IN" dirty="0" smtClean="0"/>
            <a:t> </a:t>
          </a:r>
          <a:r>
            <a:rPr lang="en-IN" dirty="0" err="1" smtClean="0"/>
            <a:t>weeder</a:t>
          </a:r>
          <a:r>
            <a:rPr lang="en-IN" dirty="0" smtClean="0"/>
            <a:t>,  power weeders , Planter preferred </a:t>
          </a:r>
          <a:r>
            <a:rPr lang="en-IN" dirty="0" err="1" smtClean="0"/>
            <a:t>equipments</a:t>
          </a:r>
          <a:endParaRPr lang="en-IN" dirty="0"/>
        </a:p>
      </dgm:t>
    </dgm:pt>
    <dgm:pt modelId="{97FD3A11-74D1-435A-AF26-ECC9AB39CA98}" type="parTrans" cxnId="{69C69AAD-30D5-4358-9A58-B6DAC2D23CFC}">
      <dgm:prSet/>
      <dgm:spPr/>
      <dgm:t>
        <a:bodyPr/>
        <a:lstStyle/>
        <a:p>
          <a:endParaRPr lang="en-IN"/>
        </a:p>
      </dgm:t>
    </dgm:pt>
    <dgm:pt modelId="{7BC97572-C2AD-4E00-A1D4-6C809B2E3A70}" type="sibTrans" cxnId="{69C69AAD-30D5-4358-9A58-B6DAC2D23CFC}">
      <dgm:prSet/>
      <dgm:spPr/>
      <dgm:t>
        <a:bodyPr/>
        <a:lstStyle/>
        <a:p>
          <a:endParaRPr lang="en-IN"/>
        </a:p>
      </dgm:t>
    </dgm:pt>
    <dgm:pt modelId="{3926477E-23CE-49B2-90B1-64FFCACD750F}">
      <dgm:prSet phldrT="[Text]"/>
      <dgm:spPr/>
      <dgm:t>
        <a:bodyPr/>
        <a:lstStyle/>
        <a:p>
          <a:endParaRPr lang="en-IN" dirty="0"/>
        </a:p>
      </dgm:t>
    </dgm:pt>
    <dgm:pt modelId="{E12D607F-61EB-460B-B372-A764A238C185}" type="parTrans" cxnId="{34F5C0A9-FAE7-4DAC-A3BB-4A3238D2B9A1}">
      <dgm:prSet/>
      <dgm:spPr/>
      <dgm:t>
        <a:bodyPr/>
        <a:lstStyle/>
        <a:p>
          <a:endParaRPr lang="en-IN"/>
        </a:p>
      </dgm:t>
    </dgm:pt>
    <dgm:pt modelId="{1C4D05CA-2133-4944-A6BE-E1746ED1A2AE}" type="sibTrans" cxnId="{34F5C0A9-FAE7-4DAC-A3BB-4A3238D2B9A1}">
      <dgm:prSet/>
      <dgm:spPr/>
      <dgm:t>
        <a:bodyPr/>
        <a:lstStyle/>
        <a:p>
          <a:endParaRPr lang="en-IN"/>
        </a:p>
      </dgm:t>
    </dgm:pt>
    <dgm:pt modelId="{A2B16724-9C45-469E-8DB1-2E9648CADF9D}">
      <dgm:prSet phldrT="[Text]"/>
      <dgm:spPr/>
      <dgm:t>
        <a:bodyPr/>
        <a:lstStyle/>
        <a:p>
          <a:r>
            <a:rPr lang="en-IN" dirty="0" smtClean="0"/>
            <a:t>Bund Former and sprayer also preferred</a:t>
          </a:r>
          <a:endParaRPr lang="en-IN" dirty="0"/>
        </a:p>
      </dgm:t>
    </dgm:pt>
    <dgm:pt modelId="{0BB0777E-3475-46D6-A039-E2B749BD44B0}" type="parTrans" cxnId="{A0B712AF-8BFB-459A-B2E9-0DA6022A7E4F}">
      <dgm:prSet/>
      <dgm:spPr/>
      <dgm:t>
        <a:bodyPr/>
        <a:lstStyle/>
        <a:p>
          <a:endParaRPr lang="en-IN"/>
        </a:p>
      </dgm:t>
    </dgm:pt>
    <dgm:pt modelId="{CC0DFF56-F851-492C-A6A4-BB0CE5403834}" type="sibTrans" cxnId="{A0B712AF-8BFB-459A-B2E9-0DA6022A7E4F}">
      <dgm:prSet/>
      <dgm:spPr/>
      <dgm:t>
        <a:bodyPr/>
        <a:lstStyle/>
        <a:p>
          <a:endParaRPr lang="en-IN"/>
        </a:p>
      </dgm:t>
    </dgm:pt>
    <dgm:pt modelId="{CAB1BCD4-37E9-4ED2-AC52-84A3A5D35F7B}">
      <dgm:prSet phldrT="[Text]"/>
      <dgm:spPr/>
      <dgm:t>
        <a:bodyPr/>
        <a:lstStyle/>
        <a:p>
          <a:r>
            <a:rPr lang="en-IN" dirty="0" err="1" smtClean="0"/>
            <a:t>Weeder</a:t>
          </a:r>
          <a:r>
            <a:rPr lang="en-IN" dirty="0" smtClean="0"/>
            <a:t>, solar sprayer, fertilizer spreader, multi seed drill preferred equipment's</a:t>
          </a:r>
          <a:endParaRPr lang="en-IN" dirty="0"/>
        </a:p>
      </dgm:t>
    </dgm:pt>
    <dgm:pt modelId="{1E70F571-B805-44EE-B610-28A017E11E48}" type="parTrans" cxnId="{9809C329-ADBC-4C0E-A0D9-E0035BA38BE5}">
      <dgm:prSet/>
      <dgm:spPr/>
      <dgm:t>
        <a:bodyPr/>
        <a:lstStyle/>
        <a:p>
          <a:endParaRPr lang="en-IN"/>
        </a:p>
      </dgm:t>
    </dgm:pt>
    <dgm:pt modelId="{9BD93229-9D6F-41BE-ABAE-D35DF89A2CDA}" type="sibTrans" cxnId="{9809C329-ADBC-4C0E-A0D9-E0035BA38BE5}">
      <dgm:prSet/>
      <dgm:spPr/>
      <dgm:t>
        <a:bodyPr/>
        <a:lstStyle/>
        <a:p>
          <a:endParaRPr lang="en-IN"/>
        </a:p>
      </dgm:t>
    </dgm:pt>
    <dgm:pt modelId="{6FFFAFE5-EE27-4707-B436-7CF5970B048D}" type="pres">
      <dgm:prSet presAssocID="{9AFB535C-5B3F-40BC-ACE8-41B77DA14857}" presName="Name0" presStyleCnt="0">
        <dgm:presLayoutVars>
          <dgm:dir/>
          <dgm:animLvl val="lvl"/>
          <dgm:resizeHandles val="exact"/>
        </dgm:presLayoutVars>
      </dgm:prSet>
      <dgm:spPr/>
    </dgm:pt>
    <dgm:pt modelId="{76E2ABC3-B470-4C1B-82E4-804594B6FF0C}" type="pres">
      <dgm:prSet presAssocID="{E93CD808-7CB8-4B26-8F8E-50721395EBCE}" presName="linNode" presStyleCnt="0"/>
      <dgm:spPr/>
    </dgm:pt>
    <dgm:pt modelId="{D1612956-DD3A-4BAE-A36A-2AEADC943D37}" type="pres">
      <dgm:prSet presAssocID="{E93CD808-7CB8-4B26-8F8E-50721395EBC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5C77D75F-D2CF-481A-9C23-0C98CE761E2A}" type="pres">
      <dgm:prSet presAssocID="{E93CD808-7CB8-4B26-8F8E-50721395EBCE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7D365109-1528-40A0-94E2-49424661C86E}" type="pres">
      <dgm:prSet presAssocID="{FBB1494C-39D0-449B-BE32-914BA3BB0904}" presName="sp" presStyleCnt="0"/>
      <dgm:spPr/>
    </dgm:pt>
    <dgm:pt modelId="{AE2C8083-DB50-4A53-856F-9D021A1B078B}" type="pres">
      <dgm:prSet presAssocID="{D21BF6D4-BD2E-48DF-A90C-9BC8B47F018B}" presName="linNode" presStyleCnt="0"/>
      <dgm:spPr/>
    </dgm:pt>
    <dgm:pt modelId="{3C0D5951-1C78-4761-AA9F-D4D6F453FCD1}" type="pres">
      <dgm:prSet presAssocID="{D21BF6D4-BD2E-48DF-A90C-9BC8B47F018B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AD10084C-7FF3-44FC-9A9C-49C1C24174EF}" type="pres">
      <dgm:prSet presAssocID="{D21BF6D4-BD2E-48DF-A90C-9BC8B47F018B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D0FF32C4-B0C4-49A2-BDE2-7A2335697B48}" type="pres">
      <dgm:prSet presAssocID="{4FBFBF01-E38C-4487-90C6-012E12332676}" presName="sp" presStyleCnt="0"/>
      <dgm:spPr/>
    </dgm:pt>
    <dgm:pt modelId="{5393FDCC-1127-4FF9-908F-7AAD92B8E856}" type="pres">
      <dgm:prSet presAssocID="{E68CDBF2-18E6-4E81-9BA6-363DEE7E8799}" presName="linNode" presStyleCnt="0"/>
      <dgm:spPr/>
    </dgm:pt>
    <dgm:pt modelId="{C6FEED0A-4E5F-43C1-BA27-670B82D928DA}" type="pres">
      <dgm:prSet presAssocID="{E68CDBF2-18E6-4E81-9BA6-363DEE7E879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23E1707D-0288-4076-BCF7-648E054AC0E9}" type="pres">
      <dgm:prSet presAssocID="{E68CDBF2-18E6-4E81-9BA6-363DEE7E879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E8D8C33B-8032-4583-9A74-93512B9528B3}" type="presOf" srcId="{014EF3B5-1D79-4C33-BDCD-5370DEF9CAB3}" destId="{AD10084C-7FF3-44FC-9A9C-49C1C24174EF}" srcOrd="0" destOrd="0" presId="urn:microsoft.com/office/officeart/2005/8/layout/vList5"/>
    <dgm:cxn modelId="{38D3BCC9-532D-43B9-BE88-50631CBFB5DA}" srcId="{9AFB535C-5B3F-40BC-ACE8-41B77DA14857}" destId="{E68CDBF2-18E6-4E81-9BA6-363DEE7E8799}" srcOrd="2" destOrd="0" parTransId="{F419FD05-5C31-487F-88DB-27255565539A}" sibTransId="{D01A709E-AF03-4267-BA28-A0B240B34797}"/>
    <dgm:cxn modelId="{4E4C0E0B-1318-4E06-A925-DC8DF6E8F36D}" srcId="{D21BF6D4-BD2E-48DF-A90C-9BC8B47F018B}" destId="{DFAF0BC3-0986-4377-8B9D-BAC7198BEF7D}" srcOrd="1" destOrd="0" parTransId="{15BA1112-6054-4B68-969C-E2FCE0ECC3BA}" sibTransId="{936F1BD8-D627-40B5-9D57-C507F360A2EF}"/>
    <dgm:cxn modelId="{6DF22812-8370-404C-AACC-76809D389EEB}" srcId="{9AFB535C-5B3F-40BC-ACE8-41B77DA14857}" destId="{E93CD808-7CB8-4B26-8F8E-50721395EBCE}" srcOrd="0" destOrd="0" parTransId="{E82D8729-DD76-430D-8BA2-CB1F257689C9}" sibTransId="{FBB1494C-39D0-449B-BE32-914BA3BB0904}"/>
    <dgm:cxn modelId="{A0B712AF-8BFB-459A-B2E9-0DA6022A7E4F}" srcId="{E93CD808-7CB8-4B26-8F8E-50721395EBCE}" destId="{A2B16724-9C45-469E-8DB1-2E9648CADF9D}" srcOrd="2" destOrd="0" parTransId="{0BB0777E-3475-46D6-A039-E2B749BD44B0}" sibTransId="{CC0DFF56-F851-492C-A6A4-BB0CE5403834}"/>
    <dgm:cxn modelId="{55D2A15E-9165-40D3-AA12-7C20A410089E}" type="presOf" srcId="{9AFB535C-5B3F-40BC-ACE8-41B77DA14857}" destId="{6FFFAFE5-EE27-4707-B436-7CF5970B048D}" srcOrd="0" destOrd="0" presId="urn:microsoft.com/office/officeart/2005/8/layout/vList5"/>
    <dgm:cxn modelId="{CADA1FCA-EBF3-48EE-B26E-461FD75B5EBF}" type="presOf" srcId="{DFAF0BC3-0986-4377-8B9D-BAC7198BEF7D}" destId="{AD10084C-7FF3-44FC-9A9C-49C1C24174EF}" srcOrd="0" destOrd="1" presId="urn:microsoft.com/office/officeart/2005/8/layout/vList5"/>
    <dgm:cxn modelId="{C7CD53B1-54E0-4D41-817D-4B4DC4489D39}" type="presOf" srcId="{3926477E-23CE-49B2-90B1-64FFCACD750F}" destId="{5C77D75F-D2CF-481A-9C23-0C98CE761E2A}" srcOrd="0" destOrd="3" presId="urn:microsoft.com/office/officeart/2005/8/layout/vList5"/>
    <dgm:cxn modelId="{0AAE0003-796F-4A7E-A65F-D41976A26A50}" srcId="{E93CD808-7CB8-4B26-8F8E-50721395EBCE}" destId="{9CC82BD0-F904-4436-B9E5-A1350E08DD56}" srcOrd="1" destOrd="0" parTransId="{1BAC7A22-B057-4892-A526-FBDC5C1A8D8A}" sibTransId="{A790F702-113B-405B-A594-8B0C273E7BFE}"/>
    <dgm:cxn modelId="{69C69AAD-30D5-4358-9A58-B6DAC2D23CFC}" srcId="{E68CDBF2-18E6-4E81-9BA6-363DEE7E8799}" destId="{90718CC8-0B33-40F1-A9EF-BD5EEEB6943A}" srcOrd="0" destOrd="0" parTransId="{97FD3A11-74D1-435A-AF26-ECC9AB39CA98}" sibTransId="{7BC97572-C2AD-4E00-A1D4-6C809B2E3A70}"/>
    <dgm:cxn modelId="{234B8FF1-4360-458F-B431-B0A146C1A0F6}" type="presOf" srcId="{E68CDBF2-18E6-4E81-9BA6-363DEE7E8799}" destId="{C6FEED0A-4E5F-43C1-BA27-670B82D928DA}" srcOrd="0" destOrd="0" presId="urn:microsoft.com/office/officeart/2005/8/layout/vList5"/>
    <dgm:cxn modelId="{9C47FFD7-B0F3-4EB2-8B2E-E40EE452700A}" type="presOf" srcId="{43E2F02E-B037-4A3E-8E65-DA774D43647C}" destId="{5C77D75F-D2CF-481A-9C23-0C98CE761E2A}" srcOrd="0" destOrd="0" presId="urn:microsoft.com/office/officeart/2005/8/layout/vList5"/>
    <dgm:cxn modelId="{B129BBAD-9532-46DD-88B9-5A3DB82CCE53}" type="presOf" srcId="{E93CD808-7CB8-4B26-8F8E-50721395EBCE}" destId="{D1612956-DD3A-4BAE-A36A-2AEADC943D37}" srcOrd="0" destOrd="0" presId="urn:microsoft.com/office/officeart/2005/8/layout/vList5"/>
    <dgm:cxn modelId="{666C446F-8BAE-4818-AD1B-9CC90614D937}" srcId="{9AFB535C-5B3F-40BC-ACE8-41B77DA14857}" destId="{D21BF6D4-BD2E-48DF-A90C-9BC8B47F018B}" srcOrd="1" destOrd="0" parTransId="{E71131B3-1E25-4892-95B3-90666458442B}" sibTransId="{4FBFBF01-E38C-4487-90C6-012E12332676}"/>
    <dgm:cxn modelId="{CBF41624-E8B9-4D26-8CAE-5F986258728D}" type="presOf" srcId="{9CC82BD0-F904-4436-B9E5-A1350E08DD56}" destId="{5C77D75F-D2CF-481A-9C23-0C98CE761E2A}" srcOrd="0" destOrd="1" presId="urn:microsoft.com/office/officeart/2005/8/layout/vList5"/>
    <dgm:cxn modelId="{452BAC43-91E4-48E0-AF87-564D6C938F4F}" type="presOf" srcId="{D21BF6D4-BD2E-48DF-A90C-9BC8B47F018B}" destId="{3C0D5951-1C78-4761-AA9F-D4D6F453FCD1}" srcOrd="0" destOrd="0" presId="urn:microsoft.com/office/officeart/2005/8/layout/vList5"/>
    <dgm:cxn modelId="{9809C329-ADBC-4C0E-A0D9-E0035BA38BE5}" srcId="{D21BF6D4-BD2E-48DF-A90C-9BC8B47F018B}" destId="{CAB1BCD4-37E9-4ED2-AC52-84A3A5D35F7B}" srcOrd="2" destOrd="0" parTransId="{1E70F571-B805-44EE-B610-28A017E11E48}" sibTransId="{9BD93229-9D6F-41BE-ABAE-D35DF89A2CDA}"/>
    <dgm:cxn modelId="{31EAF486-01A8-4BCB-BD0B-5CB80E20A015}" type="presOf" srcId="{90718CC8-0B33-40F1-A9EF-BD5EEEB6943A}" destId="{23E1707D-0288-4076-BCF7-648E054AC0E9}" srcOrd="0" destOrd="0" presId="urn:microsoft.com/office/officeart/2005/8/layout/vList5"/>
    <dgm:cxn modelId="{34F5C0A9-FAE7-4DAC-A3BB-4A3238D2B9A1}" srcId="{E93CD808-7CB8-4B26-8F8E-50721395EBCE}" destId="{3926477E-23CE-49B2-90B1-64FFCACD750F}" srcOrd="3" destOrd="0" parTransId="{E12D607F-61EB-460B-B372-A764A238C185}" sibTransId="{1C4D05CA-2133-4944-A6BE-E1746ED1A2AE}"/>
    <dgm:cxn modelId="{01EC391E-9478-40D8-9827-B0B54DD3C640}" srcId="{E93CD808-7CB8-4B26-8F8E-50721395EBCE}" destId="{43E2F02E-B037-4A3E-8E65-DA774D43647C}" srcOrd="0" destOrd="0" parTransId="{4091D936-B3A6-42B2-8380-A8295A62F9BC}" sibTransId="{D61A1403-84EF-4D0A-AAE6-7ACAF91FF7CE}"/>
    <dgm:cxn modelId="{6E567C4D-8559-4BE8-A55D-2D9FBDE1519F}" type="presOf" srcId="{A2B16724-9C45-469E-8DB1-2E9648CADF9D}" destId="{5C77D75F-D2CF-481A-9C23-0C98CE761E2A}" srcOrd="0" destOrd="2" presId="urn:microsoft.com/office/officeart/2005/8/layout/vList5"/>
    <dgm:cxn modelId="{6134B57D-C98D-4D61-B17E-0CA1448C2DF0}" srcId="{D21BF6D4-BD2E-48DF-A90C-9BC8B47F018B}" destId="{014EF3B5-1D79-4C33-BDCD-5370DEF9CAB3}" srcOrd="0" destOrd="0" parTransId="{173BC1C6-7D2B-4DB9-99BF-090F92B31BD2}" sibTransId="{4016AA39-DDE3-48E5-8F50-8FC3DD3A3DB7}"/>
    <dgm:cxn modelId="{68C6F5E8-3D15-4CE5-A9B9-920D3D796F36}" type="presOf" srcId="{CAB1BCD4-37E9-4ED2-AC52-84A3A5D35F7B}" destId="{AD10084C-7FF3-44FC-9A9C-49C1C24174EF}" srcOrd="0" destOrd="2" presId="urn:microsoft.com/office/officeart/2005/8/layout/vList5"/>
    <dgm:cxn modelId="{B70E3541-B510-4DF1-A028-E8D1C9F5A1CB}" type="presParOf" srcId="{6FFFAFE5-EE27-4707-B436-7CF5970B048D}" destId="{76E2ABC3-B470-4C1B-82E4-804594B6FF0C}" srcOrd="0" destOrd="0" presId="urn:microsoft.com/office/officeart/2005/8/layout/vList5"/>
    <dgm:cxn modelId="{4975AB52-C1E3-4330-99B2-80927BA2FB6D}" type="presParOf" srcId="{76E2ABC3-B470-4C1B-82E4-804594B6FF0C}" destId="{D1612956-DD3A-4BAE-A36A-2AEADC943D37}" srcOrd="0" destOrd="0" presId="urn:microsoft.com/office/officeart/2005/8/layout/vList5"/>
    <dgm:cxn modelId="{D5D3CEA5-BFB8-4F5B-A686-62C942B35BDD}" type="presParOf" srcId="{76E2ABC3-B470-4C1B-82E4-804594B6FF0C}" destId="{5C77D75F-D2CF-481A-9C23-0C98CE761E2A}" srcOrd="1" destOrd="0" presId="urn:microsoft.com/office/officeart/2005/8/layout/vList5"/>
    <dgm:cxn modelId="{5B5E1C37-03CA-4D4A-B313-42B857325FEA}" type="presParOf" srcId="{6FFFAFE5-EE27-4707-B436-7CF5970B048D}" destId="{7D365109-1528-40A0-94E2-49424661C86E}" srcOrd="1" destOrd="0" presId="urn:microsoft.com/office/officeart/2005/8/layout/vList5"/>
    <dgm:cxn modelId="{78E18F8B-A835-488E-B997-2FAA9F6EC974}" type="presParOf" srcId="{6FFFAFE5-EE27-4707-B436-7CF5970B048D}" destId="{AE2C8083-DB50-4A53-856F-9D021A1B078B}" srcOrd="2" destOrd="0" presId="urn:microsoft.com/office/officeart/2005/8/layout/vList5"/>
    <dgm:cxn modelId="{E83C0C2F-FF7A-46D4-B553-0ADC946C59E9}" type="presParOf" srcId="{AE2C8083-DB50-4A53-856F-9D021A1B078B}" destId="{3C0D5951-1C78-4761-AA9F-D4D6F453FCD1}" srcOrd="0" destOrd="0" presId="urn:microsoft.com/office/officeart/2005/8/layout/vList5"/>
    <dgm:cxn modelId="{AD7D5DA3-AD52-421A-884C-259423C04442}" type="presParOf" srcId="{AE2C8083-DB50-4A53-856F-9D021A1B078B}" destId="{AD10084C-7FF3-44FC-9A9C-49C1C24174EF}" srcOrd="1" destOrd="0" presId="urn:microsoft.com/office/officeart/2005/8/layout/vList5"/>
    <dgm:cxn modelId="{14B65B1E-03DA-4650-B337-12D7A118FA9B}" type="presParOf" srcId="{6FFFAFE5-EE27-4707-B436-7CF5970B048D}" destId="{D0FF32C4-B0C4-49A2-BDE2-7A2335697B48}" srcOrd="3" destOrd="0" presId="urn:microsoft.com/office/officeart/2005/8/layout/vList5"/>
    <dgm:cxn modelId="{AAB2CD6D-C1F1-482D-B0B1-61226FE684D1}" type="presParOf" srcId="{6FFFAFE5-EE27-4707-B436-7CF5970B048D}" destId="{5393FDCC-1127-4FF9-908F-7AAD92B8E856}" srcOrd="4" destOrd="0" presId="urn:microsoft.com/office/officeart/2005/8/layout/vList5"/>
    <dgm:cxn modelId="{10AEC645-B47A-406E-A37F-028FE1A8CC74}" type="presParOf" srcId="{5393FDCC-1127-4FF9-908F-7AAD92B8E856}" destId="{C6FEED0A-4E5F-43C1-BA27-670B82D928DA}" srcOrd="0" destOrd="0" presId="urn:microsoft.com/office/officeart/2005/8/layout/vList5"/>
    <dgm:cxn modelId="{371AE08C-7356-4EFA-B2FB-BB74629E589C}" type="presParOf" srcId="{5393FDCC-1127-4FF9-908F-7AAD92B8E856}" destId="{23E1707D-0288-4076-BCF7-648E054AC0E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FB535C-5B3F-40BC-ACE8-41B77DA14857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IN"/>
        </a:p>
      </dgm:t>
    </dgm:pt>
    <dgm:pt modelId="{E93CD808-7CB8-4B26-8F8E-50721395EBCE}">
      <dgm:prSet phldrT="[Text]"/>
      <dgm:spPr/>
      <dgm:t>
        <a:bodyPr/>
        <a:lstStyle/>
        <a:p>
          <a:r>
            <a:rPr lang="en-IN" dirty="0" smtClean="0"/>
            <a:t>Livestock Group</a:t>
          </a:r>
          <a:endParaRPr lang="en-IN" dirty="0"/>
        </a:p>
      </dgm:t>
    </dgm:pt>
    <dgm:pt modelId="{E82D8729-DD76-430D-8BA2-CB1F257689C9}" type="parTrans" cxnId="{6DF22812-8370-404C-AACC-76809D389EEB}">
      <dgm:prSet/>
      <dgm:spPr/>
      <dgm:t>
        <a:bodyPr/>
        <a:lstStyle/>
        <a:p>
          <a:endParaRPr lang="en-IN"/>
        </a:p>
      </dgm:t>
    </dgm:pt>
    <dgm:pt modelId="{FBB1494C-39D0-449B-BE32-914BA3BB0904}" type="sibTrans" cxnId="{6DF22812-8370-404C-AACC-76809D389EEB}">
      <dgm:prSet/>
      <dgm:spPr/>
      <dgm:t>
        <a:bodyPr/>
        <a:lstStyle/>
        <a:p>
          <a:endParaRPr lang="en-IN"/>
        </a:p>
      </dgm:t>
    </dgm:pt>
    <dgm:pt modelId="{43E2F02E-B037-4A3E-8E65-DA774D43647C}">
      <dgm:prSet phldrT="[Text]"/>
      <dgm:spPr/>
      <dgm:t>
        <a:bodyPr/>
        <a:lstStyle/>
        <a:p>
          <a:r>
            <a:rPr lang="en-IN" dirty="0" err="1" smtClean="0"/>
            <a:t>Weeder</a:t>
          </a:r>
          <a:r>
            <a:rPr lang="en-IN" dirty="0" smtClean="0"/>
            <a:t> preferred</a:t>
          </a:r>
          <a:endParaRPr lang="en-IN" dirty="0"/>
        </a:p>
      </dgm:t>
    </dgm:pt>
    <dgm:pt modelId="{4091D936-B3A6-42B2-8380-A8295A62F9BC}" type="parTrans" cxnId="{01EC391E-9478-40D8-9827-B0B54DD3C640}">
      <dgm:prSet/>
      <dgm:spPr/>
      <dgm:t>
        <a:bodyPr/>
        <a:lstStyle/>
        <a:p>
          <a:endParaRPr lang="en-IN"/>
        </a:p>
      </dgm:t>
    </dgm:pt>
    <dgm:pt modelId="{D61A1403-84EF-4D0A-AAE6-7ACAF91FF7CE}" type="sibTrans" cxnId="{01EC391E-9478-40D8-9827-B0B54DD3C640}">
      <dgm:prSet/>
      <dgm:spPr/>
      <dgm:t>
        <a:bodyPr/>
        <a:lstStyle/>
        <a:p>
          <a:endParaRPr lang="en-IN"/>
        </a:p>
      </dgm:t>
    </dgm:pt>
    <dgm:pt modelId="{D21BF6D4-BD2E-48DF-A90C-9BC8B47F018B}">
      <dgm:prSet phldrT="[Text]"/>
      <dgm:spPr/>
      <dgm:t>
        <a:bodyPr/>
        <a:lstStyle/>
        <a:p>
          <a:r>
            <a:rPr lang="en-IN" dirty="0" smtClean="0"/>
            <a:t>Tractor owner and large </a:t>
          </a:r>
          <a:r>
            <a:rPr lang="en-IN" dirty="0" err="1" smtClean="0"/>
            <a:t>farners</a:t>
          </a:r>
          <a:endParaRPr lang="en-IN" dirty="0"/>
        </a:p>
      </dgm:t>
    </dgm:pt>
    <dgm:pt modelId="{E71131B3-1E25-4892-95B3-90666458442B}" type="parTrans" cxnId="{666C446F-8BAE-4818-AD1B-9CC90614D937}">
      <dgm:prSet/>
      <dgm:spPr/>
      <dgm:t>
        <a:bodyPr/>
        <a:lstStyle/>
        <a:p>
          <a:endParaRPr lang="en-IN"/>
        </a:p>
      </dgm:t>
    </dgm:pt>
    <dgm:pt modelId="{4FBFBF01-E38C-4487-90C6-012E12332676}" type="sibTrans" cxnId="{666C446F-8BAE-4818-AD1B-9CC90614D937}">
      <dgm:prSet/>
      <dgm:spPr/>
      <dgm:t>
        <a:bodyPr/>
        <a:lstStyle/>
        <a:p>
          <a:endParaRPr lang="en-IN"/>
        </a:p>
      </dgm:t>
    </dgm:pt>
    <dgm:pt modelId="{014EF3B5-1D79-4C33-BDCD-5370DEF9CAB3}">
      <dgm:prSet phldrT="[Text]"/>
      <dgm:spPr/>
      <dgm:t>
        <a:bodyPr/>
        <a:lstStyle/>
        <a:p>
          <a:r>
            <a:rPr lang="en-IN" dirty="0" smtClean="0"/>
            <a:t>Tractor drawn implements preferred</a:t>
          </a:r>
          <a:endParaRPr lang="en-IN" dirty="0"/>
        </a:p>
      </dgm:t>
    </dgm:pt>
    <dgm:pt modelId="{173BC1C6-7D2B-4DB9-99BF-090F92B31BD2}" type="parTrans" cxnId="{6134B57D-C98D-4D61-B17E-0CA1448C2DF0}">
      <dgm:prSet/>
      <dgm:spPr/>
      <dgm:t>
        <a:bodyPr/>
        <a:lstStyle/>
        <a:p>
          <a:endParaRPr lang="en-IN"/>
        </a:p>
      </dgm:t>
    </dgm:pt>
    <dgm:pt modelId="{4016AA39-DDE3-48E5-8F50-8FC3DD3A3DB7}" type="sibTrans" cxnId="{6134B57D-C98D-4D61-B17E-0CA1448C2DF0}">
      <dgm:prSet/>
      <dgm:spPr/>
      <dgm:t>
        <a:bodyPr/>
        <a:lstStyle/>
        <a:p>
          <a:endParaRPr lang="en-IN"/>
        </a:p>
      </dgm:t>
    </dgm:pt>
    <dgm:pt modelId="{3926477E-23CE-49B2-90B1-64FFCACD750F}">
      <dgm:prSet phldrT="[Text]"/>
      <dgm:spPr/>
      <dgm:t>
        <a:bodyPr/>
        <a:lstStyle/>
        <a:p>
          <a:r>
            <a:rPr lang="en-IN" dirty="0" smtClean="0"/>
            <a:t>Hand operated milking machine required</a:t>
          </a:r>
          <a:endParaRPr lang="en-IN" dirty="0"/>
        </a:p>
      </dgm:t>
    </dgm:pt>
    <dgm:pt modelId="{E12D607F-61EB-460B-B372-A764A238C185}" type="parTrans" cxnId="{34F5C0A9-FAE7-4DAC-A3BB-4A3238D2B9A1}">
      <dgm:prSet/>
      <dgm:spPr/>
      <dgm:t>
        <a:bodyPr/>
        <a:lstStyle/>
        <a:p>
          <a:endParaRPr lang="en-IN"/>
        </a:p>
      </dgm:t>
    </dgm:pt>
    <dgm:pt modelId="{1C4D05CA-2133-4944-A6BE-E1746ED1A2AE}" type="sibTrans" cxnId="{34F5C0A9-FAE7-4DAC-A3BB-4A3238D2B9A1}">
      <dgm:prSet/>
      <dgm:spPr/>
      <dgm:t>
        <a:bodyPr/>
        <a:lstStyle/>
        <a:p>
          <a:endParaRPr lang="en-IN"/>
        </a:p>
      </dgm:t>
    </dgm:pt>
    <dgm:pt modelId="{BD073EDB-4B7F-424C-AD29-152174CA8ECF}">
      <dgm:prSet phldrT="[Text]"/>
      <dgm:spPr/>
      <dgm:t>
        <a:bodyPr/>
        <a:lstStyle/>
        <a:p>
          <a:r>
            <a:rPr lang="en-IN" dirty="0" smtClean="0"/>
            <a:t>Chaff cutters</a:t>
          </a:r>
          <a:endParaRPr lang="en-IN" dirty="0"/>
        </a:p>
      </dgm:t>
    </dgm:pt>
    <dgm:pt modelId="{2D24907F-758E-4462-B27C-CBD23D0123BD}" type="parTrans" cxnId="{D80CB964-DC5A-4E6A-AE4D-E03A09BB7485}">
      <dgm:prSet/>
      <dgm:spPr/>
      <dgm:t>
        <a:bodyPr/>
        <a:lstStyle/>
        <a:p>
          <a:endParaRPr lang="en-IN"/>
        </a:p>
      </dgm:t>
    </dgm:pt>
    <dgm:pt modelId="{8637D130-4FF7-46F9-842E-3C86CCD3A001}" type="sibTrans" cxnId="{D80CB964-DC5A-4E6A-AE4D-E03A09BB7485}">
      <dgm:prSet/>
      <dgm:spPr/>
      <dgm:t>
        <a:bodyPr/>
        <a:lstStyle/>
        <a:p>
          <a:endParaRPr lang="en-IN"/>
        </a:p>
      </dgm:t>
    </dgm:pt>
    <dgm:pt modelId="{D0E3580B-0F0E-40A6-ADF6-97DB58C1C2F0}">
      <dgm:prSet phldrT="[Text]"/>
      <dgm:spPr/>
      <dgm:t>
        <a:bodyPr/>
        <a:lstStyle/>
        <a:p>
          <a:r>
            <a:rPr lang="en-IN" dirty="0" smtClean="0"/>
            <a:t>Trough’s required</a:t>
          </a:r>
          <a:endParaRPr lang="en-IN" dirty="0"/>
        </a:p>
      </dgm:t>
    </dgm:pt>
    <dgm:pt modelId="{05DBF6CC-2295-48EF-993D-47279F44583D}" type="parTrans" cxnId="{75349022-215F-4FA4-B1EE-D401566D4303}">
      <dgm:prSet/>
      <dgm:spPr/>
      <dgm:t>
        <a:bodyPr/>
        <a:lstStyle/>
        <a:p>
          <a:endParaRPr lang="en-IN"/>
        </a:p>
      </dgm:t>
    </dgm:pt>
    <dgm:pt modelId="{CEC280EB-2CFE-436A-A28C-79DFB1D50503}" type="sibTrans" cxnId="{75349022-215F-4FA4-B1EE-D401566D4303}">
      <dgm:prSet/>
      <dgm:spPr/>
      <dgm:t>
        <a:bodyPr/>
        <a:lstStyle/>
        <a:p>
          <a:endParaRPr lang="en-IN"/>
        </a:p>
      </dgm:t>
    </dgm:pt>
    <dgm:pt modelId="{C154CFC9-132D-4E78-9BB7-5F16EBCB0F04}">
      <dgm:prSet phldrT="[Text]"/>
      <dgm:spPr/>
      <dgm:t>
        <a:bodyPr/>
        <a:lstStyle/>
        <a:p>
          <a:r>
            <a:rPr lang="en-IN" dirty="0" smtClean="0"/>
            <a:t>Tractor drawn </a:t>
          </a:r>
          <a:r>
            <a:rPr lang="en-IN" dirty="0" err="1" smtClean="0"/>
            <a:t>weeder</a:t>
          </a:r>
          <a:endParaRPr lang="en-IN" dirty="0"/>
        </a:p>
      </dgm:t>
    </dgm:pt>
    <dgm:pt modelId="{54F5FE1B-CEB6-4FE6-8212-29B5EE19F92F}" type="parTrans" cxnId="{D2DCF2D8-95CE-4682-B0F6-43F757B349EB}">
      <dgm:prSet/>
      <dgm:spPr/>
      <dgm:t>
        <a:bodyPr/>
        <a:lstStyle/>
        <a:p>
          <a:endParaRPr lang="en-IN"/>
        </a:p>
      </dgm:t>
    </dgm:pt>
    <dgm:pt modelId="{774D0F15-AE23-470D-8948-1EBC4AEFD897}" type="sibTrans" cxnId="{D2DCF2D8-95CE-4682-B0F6-43F757B349EB}">
      <dgm:prSet/>
      <dgm:spPr/>
      <dgm:t>
        <a:bodyPr/>
        <a:lstStyle/>
        <a:p>
          <a:endParaRPr lang="en-IN"/>
        </a:p>
      </dgm:t>
    </dgm:pt>
    <dgm:pt modelId="{22E5C325-F248-48F4-9054-E1FEBE084DAD}">
      <dgm:prSet phldrT="[Text]"/>
      <dgm:spPr/>
      <dgm:t>
        <a:bodyPr/>
        <a:lstStyle/>
        <a:p>
          <a:r>
            <a:rPr lang="en-IN" dirty="0" smtClean="0"/>
            <a:t>Rotavator, deep plough’s</a:t>
          </a:r>
          <a:endParaRPr lang="en-IN" dirty="0"/>
        </a:p>
      </dgm:t>
    </dgm:pt>
    <dgm:pt modelId="{9A8A7ED6-1D10-42A8-A3EE-B3A8D3E98399}" type="parTrans" cxnId="{1E5A7B71-41D5-40E7-B1E8-E99DFE8BAA55}">
      <dgm:prSet/>
      <dgm:spPr/>
      <dgm:t>
        <a:bodyPr/>
        <a:lstStyle/>
        <a:p>
          <a:endParaRPr lang="en-IN"/>
        </a:p>
      </dgm:t>
    </dgm:pt>
    <dgm:pt modelId="{2079CEE4-F31D-40F3-98A1-06AAF05D42F4}" type="sibTrans" cxnId="{1E5A7B71-41D5-40E7-B1E8-E99DFE8BAA55}">
      <dgm:prSet/>
      <dgm:spPr/>
      <dgm:t>
        <a:bodyPr/>
        <a:lstStyle/>
        <a:p>
          <a:endParaRPr lang="en-IN"/>
        </a:p>
      </dgm:t>
    </dgm:pt>
    <dgm:pt modelId="{6FFFAFE5-EE27-4707-B436-7CF5970B048D}" type="pres">
      <dgm:prSet presAssocID="{9AFB535C-5B3F-40BC-ACE8-41B77DA14857}" presName="Name0" presStyleCnt="0">
        <dgm:presLayoutVars>
          <dgm:dir/>
          <dgm:animLvl val="lvl"/>
          <dgm:resizeHandles val="exact"/>
        </dgm:presLayoutVars>
      </dgm:prSet>
      <dgm:spPr/>
    </dgm:pt>
    <dgm:pt modelId="{76E2ABC3-B470-4C1B-82E4-804594B6FF0C}" type="pres">
      <dgm:prSet presAssocID="{E93CD808-7CB8-4B26-8F8E-50721395EBCE}" presName="linNode" presStyleCnt="0"/>
      <dgm:spPr/>
    </dgm:pt>
    <dgm:pt modelId="{D1612956-DD3A-4BAE-A36A-2AEADC943D37}" type="pres">
      <dgm:prSet presAssocID="{E93CD808-7CB8-4B26-8F8E-50721395EBCE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5C77D75F-D2CF-481A-9C23-0C98CE761E2A}" type="pres">
      <dgm:prSet presAssocID="{E93CD808-7CB8-4B26-8F8E-50721395EBCE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7D365109-1528-40A0-94E2-49424661C86E}" type="pres">
      <dgm:prSet presAssocID="{FBB1494C-39D0-449B-BE32-914BA3BB0904}" presName="sp" presStyleCnt="0"/>
      <dgm:spPr/>
    </dgm:pt>
    <dgm:pt modelId="{AE2C8083-DB50-4A53-856F-9D021A1B078B}" type="pres">
      <dgm:prSet presAssocID="{D21BF6D4-BD2E-48DF-A90C-9BC8B47F018B}" presName="linNode" presStyleCnt="0"/>
      <dgm:spPr/>
    </dgm:pt>
    <dgm:pt modelId="{3C0D5951-1C78-4761-AA9F-D4D6F453FCD1}" type="pres">
      <dgm:prSet presAssocID="{D21BF6D4-BD2E-48DF-A90C-9BC8B47F018B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AD10084C-7FF3-44FC-9A9C-49C1C24174EF}" type="pres">
      <dgm:prSet presAssocID="{D21BF6D4-BD2E-48DF-A90C-9BC8B47F01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9A3605D3-E603-4C23-99E4-0D760958DE1C}" type="presOf" srcId="{C154CFC9-132D-4E78-9BB7-5F16EBCB0F04}" destId="{AD10084C-7FF3-44FC-9A9C-49C1C24174EF}" srcOrd="0" destOrd="1" presId="urn:microsoft.com/office/officeart/2005/8/layout/vList5"/>
    <dgm:cxn modelId="{34F5C0A9-FAE7-4DAC-A3BB-4A3238D2B9A1}" srcId="{E93CD808-7CB8-4B26-8F8E-50721395EBCE}" destId="{3926477E-23CE-49B2-90B1-64FFCACD750F}" srcOrd="1" destOrd="0" parTransId="{E12D607F-61EB-460B-B372-A764A238C185}" sibTransId="{1C4D05CA-2133-4944-A6BE-E1746ED1A2AE}"/>
    <dgm:cxn modelId="{E7C03472-83DC-4C8C-B46B-8560AFFE9343}" type="presOf" srcId="{014EF3B5-1D79-4C33-BDCD-5370DEF9CAB3}" destId="{AD10084C-7FF3-44FC-9A9C-49C1C24174EF}" srcOrd="0" destOrd="0" presId="urn:microsoft.com/office/officeart/2005/8/layout/vList5"/>
    <dgm:cxn modelId="{75349022-215F-4FA4-B1EE-D401566D4303}" srcId="{E93CD808-7CB8-4B26-8F8E-50721395EBCE}" destId="{D0E3580B-0F0E-40A6-ADF6-97DB58C1C2F0}" srcOrd="3" destOrd="0" parTransId="{05DBF6CC-2295-48EF-993D-47279F44583D}" sibTransId="{CEC280EB-2CFE-436A-A28C-79DFB1D50503}"/>
    <dgm:cxn modelId="{D2DCF2D8-95CE-4682-B0F6-43F757B349EB}" srcId="{D21BF6D4-BD2E-48DF-A90C-9BC8B47F018B}" destId="{C154CFC9-132D-4E78-9BB7-5F16EBCB0F04}" srcOrd="1" destOrd="0" parTransId="{54F5FE1B-CEB6-4FE6-8212-29B5EE19F92F}" sibTransId="{774D0F15-AE23-470D-8948-1EBC4AEFD897}"/>
    <dgm:cxn modelId="{04BC459D-45EE-4752-A655-0007D32EB07A}" type="presOf" srcId="{D0E3580B-0F0E-40A6-ADF6-97DB58C1C2F0}" destId="{5C77D75F-D2CF-481A-9C23-0C98CE761E2A}" srcOrd="0" destOrd="3" presId="urn:microsoft.com/office/officeart/2005/8/layout/vList5"/>
    <dgm:cxn modelId="{B7E4C48A-8EBA-4A19-9983-70A2BE0920B2}" type="presOf" srcId="{3926477E-23CE-49B2-90B1-64FFCACD750F}" destId="{5C77D75F-D2CF-481A-9C23-0C98CE761E2A}" srcOrd="0" destOrd="1" presId="urn:microsoft.com/office/officeart/2005/8/layout/vList5"/>
    <dgm:cxn modelId="{6134B57D-C98D-4D61-B17E-0CA1448C2DF0}" srcId="{D21BF6D4-BD2E-48DF-A90C-9BC8B47F018B}" destId="{014EF3B5-1D79-4C33-BDCD-5370DEF9CAB3}" srcOrd="0" destOrd="0" parTransId="{173BC1C6-7D2B-4DB9-99BF-090F92B31BD2}" sibTransId="{4016AA39-DDE3-48E5-8F50-8FC3DD3A3DB7}"/>
    <dgm:cxn modelId="{760C6F90-7FC5-4A84-AF14-BA7DB64AE735}" type="presOf" srcId="{9AFB535C-5B3F-40BC-ACE8-41B77DA14857}" destId="{6FFFAFE5-EE27-4707-B436-7CF5970B048D}" srcOrd="0" destOrd="0" presId="urn:microsoft.com/office/officeart/2005/8/layout/vList5"/>
    <dgm:cxn modelId="{1B5DF4DC-BAD5-4084-9FD5-D87490B8F944}" type="presOf" srcId="{BD073EDB-4B7F-424C-AD29-152174CA8ECF}" destId="{5C77D75F-D2CF-481A-9C23-0C98CE761E2A}" srcOrd="0" destOrd="2" presId="urn:microsoft.com/office/officeart/2005/8/layout/vList5"/>
    <dgm:cxn modelId="{666C446F-8BAE-4818-AD1B-9CC90614D937}" srcId="{9AFB535C-5B3F-40BC-ACE8-41B77DA14857}" destId="{D21BF6D4-BD2E-48DF-A90C-9BC8B47F018B}" srcOrd="1" destOrd="0" parTransId="{E71131B3-1E25-4892-95B3-90666458442B}" sibTransId="{4FBFBF01-E38C-4487-90C6-012E12332676}"/>
    <dgm:cxn modelId="{B65F4B83-AA84-436E-ADE8-3D61597C5CCF}" type="presOf" srcId="{E93CD808-7CB8-4B26-8F8E-50721395EBCE}" destId="{D1612956-DD3A-4BAE-A36A-2AEADC943D37}" srcOrd="0" destOrd="0" presId="urn:microsoft.com/office/officeart/2005/8/layout/vList5"/>
    <dgm:cxn modelId="{2B394A20-ADFA-4DB3-8718-C6F9C8495218}" type="presOf" srcId="{43E2F02E-B037-4A3E-8E65-DA774D43647C}" destId="{5C77D75F-D2CF-481A-9C23-0C98CE761E2A}" srcOrd="0" destOrd="0" presId="urn:microsoft.com/office/officeart/2005/8/layout/vList5"/>
    <dgm:cxn modelId="{D80CB964-DC5A-4E6A-AE4D-E03A09BB7485}" srcId="{E93CD808-7CB8-4B26-8F8E-50721395EBCE}" destId="{BD073EDB-4B7F-424C-AD29-152174CA8ECF}" srcOrd="2" destOrd="0" parTransId="{2D24907F-758E-4462-B27C-CBD23D0123BD}" sibTransId="{8637D130-4FF7-46F9-842E-3C86CCD3A001}"/>
    <dgm:cxn modelId="{1E5A7B71-41D5-40E7-B1E8-E99DFE8BAA55}" srcId="{D21BF6D4-BD2E-48DF-A90C-9BC8B47F018B}" destId="{22E5C325-F248-48F4-9054-E1FEBE084DAD}" srcOrd="2" destOrd="0" parTransId="{9A8A7ED6-1D10-42A8-A3EE-B3A8D3E98399}" sibTransId="{2079CEE4-F31D-40F3-98A1-06AAF05D42F4}"/>
    <dgm:cxn modelId="{D8FF6729-20AF-4068-99BC-5E16497161D0}" type="presOf" srcId="{22E5C325-F248-48F4-9054-E1FEBE084DAD}" destId="{AD10084C-7FF3-44FC-9A9C-49C1C24174EF}" srcOrd="0" destOrd="2" presId="urn:microsoft.com/office/officeart/2005/8/layout/vList5"/>
    <dgm:cxn modelId="{6DF22812-8370-404C-AACC-76809D389EEB}" srcId="{9AFB535C-5B3F-40BC-ACE8-41B77DA14857}" destId="{E93CD808-7CB8-4B26-8F8E-50721395EBCE}" srcOrd="0" destOrd="0" parTransId="{E82D8729-DD76-430D-8BA2-CB1F257689C9}" sibTransId="{FBB1494C-39D0-449B-BE32-914BA3BB0904}"/>
    <dgm:cxn modelId="{01EC391E-9478-40D8-9827-B0B54DD3C640}" srcId="{E93CD808-7CB8-4B26-8F8E-50721395EBCE}" destId="{43E2F02E-B037-4A3E-8E65-DA774D43647C}" srcOrd="0" destOrd="0" parTransId="{4091D936-B3A6-42B2-8380-A8295A62F9BC}" sibTransId="{D61A1403-84EF-4D0A-AAE6-7ACAF91FF7CE}"/>
    <dgm:cxn modelId="{F7E0F617-1374-4FA6-BED2-3D1D44291773}" type="presOf" srcId="{D21BF6D4-BD2E-48DF-A90C-9BC8B47F018B}" destId="{3C0D5951-1C78-4761-AA9F-D4D6F453FCD1}" srcOrd="0" destOrd="0" presId="urn:microsoft.com/office/officeart/2005/8/layout/vList5"/>
    <dgm:cxn modelId="{008886F6-2925-441F-843E-696CE04CB01B}" type="presParOf" srcId="{6FFFAFE5-EE27-4707-B436-7CF5970B048D}" destId="{76E2ABC3-B470-4C1B-82E4-804594B6FF0C}" srcOrd="0" destOrd="0" presId="urn:microsoft.com/office/officeart/2005/8/layout/vList5"/>
    <dgm:cxn modelId="{5D6E74B9-6328-4EF1-9F5B-9BDCF1D32106}" type="presParOf" srcId="{76E2ABC3-B470-4C1B-82E4-804594B6FF0C}" destId="{D1612956-DD3A-4BAE-A36A-2AEADC943D37}" srcOrd="0" destOrd="0" presId="urn:microsoft.com/office/officeart/2005/8/layout/vList5"/>
    <dgm:cxn modelId="{3BF3A3AB-B5EC-454D-82E2-46ACF2CC748B}" type="presParOf" srcId="{76E2ABC3-B470-4C1B-82E4-804594B6FF0C}" destId="{5C77D75F-D2CF-481A-9C23-0C98CE761E2A}" srcOrd="1" destOrd="0" presId="urn:microsoft.com/office/officeart/2005/8/layout/vList5"/>
    <dgm:cxn modelId="{1712F12F-12CB-4514-B637-879B1B7212F5}" type="presParOf" srcId="{6FFFAFE5-EE27-4707-B436-7CF5970B048D}" destId="{7D365109-1528-40A0-94E2-49424661C86E}" srcOrd="1" destOrd="0" presId="urn:microsoft.com/office/officeart/2005/8/layout/vList5"/>
    <dgm:cxn modelId="{7BA2C4C4-5326-4AFC-AB1D-15F6E7A72283}" type="presParOf" srcId="{6FFFAFE5-EE27-4707-B436-7CF5970B048D}" destId="{AE2C8083-DB50-4A53-856F-9D021A1B078B}" srcOrd="2" destOrd="0" presId="urn:microsoft.com/office/officeart/2005/8/layout/vList5"/>
    <dgm:cxn modelId="{4D8092CC-25E9-4C5B-A226-8F22BA48FBAC}" type="presParOf" srcId="{AE2C8083-DB50-4A53-856F-9D021A1B078B}" destId="{3C0D5951-1C78-4761-AA9F-D4D6F453FCD1}" srcOrd="0" destOrd="0" presId="urn:microsoft.com/office/officeart/2005/8/layout/vList5"/>
    <dgm:cxn modelId="{BD359CCC-01AD-4837-92B1-ADD20CE7D518}" type="presParOf" srcId="{AE2C8083-DB50-4A53-856F-9D021A1B078B}" destId="{AD10084C-7FF3-44FC-9A9C-49C1C24174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77D75F-D2CF-481A-9C23-0C98CE761E2A}">
      <dsp:nvSpPr>
        <dsp:cNvPr id="0" name=""/>
        <dsp:cNvSpPr/>
      </dsp:nvSpPr>
      <dsp:spPr>
        <a:xfrm rot="5400000">
          <a:off x="6589693" y="-2661723"/>
          <a:ext cx="1121829" cy="672998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500" kern="1200" dirty="0" smtClean="0"/>
            <a:t>Cycle </a:t>
          </a:r>
          <a:r>
            <a:rPr lang="en-IN" sz="1500" kern="1200" dirty="0" err="1" smtClean="0"/>
            <a:t>weeder</a:t>
          </a:r>
          <a:r>
            <a:rPr lang="en-IN" sz="1500" kern="1200" dirty="0" smtClean="0"/>
            <a:t> &amp; Brush Cutter is the one of the most preferred equipment</a:t>
          </a:r>
          <a:endParaRPr lang="en-IN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500" kern="1200" dirty="0" smtClean="0"/>
            <a:t>Bullock drawn equipment's are preferred over tractor drawn</a:t>
          </a:r>
          <a:endParaRPr lang="en-IN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500" kern="1200" dirty="0" smtClean="0"/>
            <a:t>Bund Former and sprayer also preferred</a:t>
          </a:r>
          <a:endParaRPr lang="en-IN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IN" sz="1500" kern="1200" dirty="0"/>
        </a:p>
      </dsp:txBody>
      <dsp:txXfrm rot="-5400000">
        <a:off x="3785616" y="197117"/>
        <a:ext cx="6675221" cy="1012303"/>
      </dsp:txXfrm>
    </dsp:sp>
    <dsp:sp modelId="{D1612956-DD3A-4BAE-A36A-2AEADC943D37}">
      <dsp:nvSpPr>
        <dsp:cNvPr id="0" name=""/>
        <dsp:cNvSpPr/>
      </dsp:nvSpPr>
      <dsp:spPr>
        <a:xfrm>
          <a:off x="0" y="2124"/>
          <a:ext cx="3785616" cy="14022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3900" kern="1200" dirty="0" smtClean="0"/>
            <a:t>Agriculture Labour Group</a:t>
          </a:r>
          <a:endParaRPr lang="en-IN" sz="3900" kern="1200" dirty="0"/>
        </a:p>
      </dsp:txBody>
      <dsp:txXfrm>
        <a:off x="68454" y="70578"/>
        <a:ext cx="3648708" cy="1265378"/>
      </dsp:txXfrm>
    </dsp:sp>
    <dsp:sp modelId="{AD10084C-7FF3-44FC-9A9C-49C1C24174EF}">
      <dsp:nvSpPr>
        <dsp:cNvPr id="0" name=""/>
        <dsp:cNvSpPr/>
      </dsp:nvSpPr>
      <dsp:spPr>
        <a:xfrm rot="5400000">
          <a:off x="6589693" y="-1189323"/>
          <a:ext cx="1121829" cy="672998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500" kern="1200" dirty="0" smtClean="0"/>
            <a:t>Local tools preferred</a:t>
          </a:r>
          <a:endParaRPr lang="en-IN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500" kern="1200" dirty="0" smtClean="0"/>
            <a:t>Bullock drawn implements preferred</a:t>
          </a:r>
          <a:endParaRPr lang="en-IN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500" kern="1200" dirty="0" err="1" smtClean="0"/>
            <a:t>Weeder</a:t>
          </a:r>
          <a:r>
            <a:rPr lang="en-IN" sz="1500" kern="1200" dirty="0" smtClean="0"/>
            <a:t>, solar sprayer, fertilizer spreader, multi seed drill preferred equipment's</a:t>
          </a:r>
          <a:endParaRPr lang="en-IN" sz="1500" kern="1200" dirty="0"/>
        </a:p>
      </dsp:txBody>
      <dsp:txXfrm rot="-5400000">
        <a:off x="3785616" y="1669517"/>
        <a:ext cx="6675221" cy="1012303"/>
      </dsp:txXfrm>
    </dsp:sp>
    <dsp:sp modelId="{3C0D5951-1C78-4761-AA9F-D4D6F453FCD1}">
      <dsp:nvSpPr>
        <dsp:cNvPr id="0" name=""/>
        <dsp:cNvSpPr/>
      </dsp:nvSpPr>
      <dsp:spPr>
        <a:xfrm>
          <a:off x="0" y="1474525"/>
          <a:ext cx="3785616" cy="14022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3900" kern="1200" dirty="0" smtClean="0"/>
            <a:t>Small and Marginal farmer</a:t>
          </a:r>
          <a:endParaRPr lang="en-IN" sz="3900" kern="1200" dirty="0"/>
        </a:p>
      </dsp:txBody>
      <dsp:txXfrm>
        <a:off x="68454" y="1542979"/>
        <a:ext cx="3648708" cy="1265378"/>
      </dsp:txXfrm>
    </dsp:sp>
    <dsp:sp modelId="{23E1707D-0288-4076-BCF7-648E054AC0E9}">
      <dsp:nvSpPr>
        <dsp:cNvPr id="0" name=""/>
        <dsp:cNvSpPr/>
      </dsp:nvSpPr>
      <dsp:spPr>
        <a:xfrm rot="5400000">
          <a:off x="6589693" y="283077"/>
          <a:ext cx="1121829" cy="672998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500" kern="1200" dirty="0" err="1" smtClean="0"/>
            <a:t>Cyxle</a:t>
          </a:r>
          <a:r>
            <a:rPr lang="en-IN" sz="1500" kern="1200" dirty="0" smtClean="0"/>
            <a:t> </a:t>
          </a:r>
          <a:r>
            <a:rPr lang="en-IN" sz="1500" kern="1200" dirty="0" err="1" smtClean="0"/>
            <a:t>weeder</a:t>
          </a:r>
          <a:r>
            <a:rPr lang="en-IN" sz="1500" kern="1200" dirty="0" smtClean="0"/>
            <a:t>,  power weeders , Planter preferred </a:t>
          </a:r>
          <a:r>
            <a:rPr lang="en-IN" sz="1500" kern="1200" dirty="0" err="1" smtClean="0"/>
            <a:t>equipments</a:t>
          </a:r>
          <a:endParaRPr lang="en-IN" sz="1500" kern="1200" dirty="0"/>
        </a:p>
      </dsp:txBody>
      <dsp:txXfrm rot="-5400000">
        <a:off x="3785616" y="3141918"/>
        <a:ext cx="6675221" cy="1012303"/>
      </dsp:txXfrm>
    </dsp:sp>
    <dsp:sp modelId="{C6FEED0A-4E5F-43C1-BA27-670B82D928DA}">
      <dsp:nvSpPr>
        <dsp:cNvPr id="0" name=""/>
        <dsp:cNvSpPr/>
      </dsp:nvSpPr>
      <dsp:spPr>
        <a:xfrm>
          <a:off x="0" y="2946926"/>
          <a:ext cx="3785616" cy="14022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3900" kern="1200" dirty="0" smtClean="0"/>
            <a:t>Women Group</a:t>
          </a:r>
          <a:endParaRPr lang="en-IN" sz="3900" kern="1200" dirty="0"/>
        </a:p>
      </dsp:txBody>
      <dsp:txXfrm>
        <a:off x="68454" y="3015380"/>
        <a:ext cx="3648708" cy="12653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77D75F-D2CF-481A-9C23-0C98CE761E2A}">
      <dsp:nvSpPr>
        <dsp:cNvPr id="0" name=""/>
        <dsp:cNvSpPr/>
      </dsp:nvSpPr>
      <dsp:spPr>
        <a:xfrm rot="5400000">
          <a:off x="6301587" y="-2303662"/>
          <a:ext cx="1698041" cy="672998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err="1" smtClean="0"/>
            <a:t>Weeder</a:t>
          </a:r>
          <a:r>
            <a:rPr lang="en-IN" sz="2300" kern="1200" dirty="0" smtClean="0"/>
            <a:t> preferred</a:t>
          </a:r>
          <a:endParaRPr lang="en-IN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/>
            <a:t>Hand operated milking machine required</a:t>
          </a:r>
          <a:endParaRPr lang="en-IN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/>
            <a:t>Chaff cutters</a:t>
          </a:r>
          <a:endParaRPr lang="en-IN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/>
            <a:t>Trough’s required</a:t>
          </a:r>
          <a:endParaRPr lang="en-IN" sz="2300" kern="1200" dirty="0"/>
        </a:p>
      </dsp:txBody>
      <dsp:txXfrm rot="-5400000">
        <a:off x="3785616" y="295201"/>
        <a:ext cx="6647092" cy="1532257"/>
      </dsp:txXfrm>
    </dsp:sp>
    <dsp:sp modelId="{D1612956-DD3A-4BAE-A36A-2AEADC943D37}">
      <dsp:nvSpPr>
        <dsp:cNvPr id="0" name=""/>
        <dsp:cNvSpPr/>
      </dsp:nvSpPr>
      <dsp:spPr>
        <a:xfrm>
          <a:off x="0" y="53"/>
          <a:ext cx="3785616" cy="21225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4100" kern="1200" dirty="0" smtClean="0"/>
            <a:t>Livestock Group</a:t>
          </a:r>
          <a:endParaRPr lang="en-IN" sz="4100" kern="1200" dirty="0"/>
        </a:p>
      </dsp:txBody>
      <dsp:txXfrm>
        <a:off x="103614" y="103667"/>
        <a:ext cx="3578388" cy="1915324"/>
      </dsp:txXfrm>
    </dsp:sp>
    <dsp:sp modelId="{AD10084C-7FF3-44FC-9A9C-49C1C24174EF}">
      <dsp:nvSpPr>
        <dsp:cNvPr id="0" name=""/>
        <dsp:cNvSpPr/>
      </dsp:nvSpPr>
      <dsp:spPr>
        <a:xfrm rot="5400000">
          <a:off x="6301587" y="-74983"/>
          <a:ext cx="1698041" cy="672998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/>
            <a:t>Tractor drawn implements preferred</a:t>
          </a:r>
          <a:endParaRPr lang="en-IN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/>
            <a:t>Tractor drawn </a:t>
          </a:r>
          <a:r>
            <a:rPr lang="en-IN" sz="2300" kern="1200" dirty="0" err="1" smtClean="0"/>
            <a:t>weeder</a:t>
          </a:r>
          <a:endParaRPr lang="en-IN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2300" kern="1200" dirty="0" smtClean="0"/>
            <a:t>Rotavator, deep plough’s</a:t>
          </a:r>
          <a:endParaRPr lang="en-IN" sz="2300" kern="1200" dirty="0"/>
        </a:p>
      </dsp:txBody>
      <dsp:txXfrm rot="-5400000">
        <a:off x="3785616" y="2523880"/>
        <a:ext cx="6647092" cy="1532257"/>
      </dsp:txXfrm>
    </dsp:sp>
    <dsp:sp modelId="{3C0D5951-1C78-4761-AA9F-D4D6F453FCD1}">
      <dsp:nvSpPr>
        <dsp:cNvPr id="0" name=""/>
        <dsp:cNvSpPr/>
      </dsp:nvSpPr>
      <dsp:spPr>
        <a:xfrm>
          <a:off x="0" y="2228732"/>
          <a:ext cx="3785616" cy="21225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4100" kern="1200" dirty="0" smtClean="0"/>
            <a:t>Tractor owner and large </a:t>
          </a:r>
          <a:r>
            <a:rPr lang="en-IN" sz="4100" kern="1200" dirty="0" err="1" smtClean="0"/>
            <a:t>farners</a:t>
          </a:r>
          <a:endParaRPr lang="en-IN" sz="4100" kern="1200" dirty="0"/>
        </a:p>
      </dsp:txBody>
      <dsp:txXfrm>
        <a:off x="103614" y="2332346"/>
        <a:ext cx="3578388" cy="1915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5063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09120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50849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39140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68337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67116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6204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8141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89507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7347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209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1397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942304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568047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6535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4026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5509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66584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8866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4203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0393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910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80C85-9812-4BAF-B85D-BD3E7EBFEA5C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A4307-9091-47C5-861E-94ABB69A48E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93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FE796-26E5-46A2-B9F9-2F56518FB945}" type="datetimeFigureOut">
              <a:rPr lang="en-IN" smtClean="0"/>
              <a:t>29-09-2018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6C22C-33CE-4E3A-9714-83A645F3D8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369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Custom</a:t>
            </a:r>
            <a:r>
              <a:rPr lang="en-IN" dirty="0" smtClean="0"/>
              <a:t> Hiring Center Set Up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IN" sz="2000" dirty="0">
                <a:latin typeface="Baskerville Old Face" panose="02020602080505020303" pitchFamily="18" charset="0"/>
                <a:ea typeface="+mj-ea"/>
                <a:cs typeface="+mj-cs"/>
              </a:rPr>
              <a:t>Requirements and Situation Analysis Exercise</a:t>
            </a:r>
          </a:p>
          <a:p>
            <a:r>
              <a:rPr lang="en-IN" sz="2000" dirty="0">
                <a:latin typeface="Baskerville Old Face" panose="02020602080505020303" pitchFamily="18" charset="0"/>
                <a:ea typeface="+mj-ea"/>
                <a:cs typeface="+mj-cs"/>
              </a:rPr>
              <a:t>GP :</a:t>
            </a:r>
            <a:r>
              <a:rPr lang="en-IN" sz="2000" dirty="0" err="1">
                <a:latin typeface="Baskerville Old Face" panose="02020602080505020303" pitchFamily="18" charset="0"/>
                <a:ea typeface="+mj-ea"/>
                <a:cs typeface="+mj-cs"/>
              </a:rPr>
              <a:t>Sirivaram</a:t>
            </a:r>
            <a:r>
              <a:rPr lang="en-IN" sz="2000" dirty="0">
                <a:latin typeface="Baskerville Old Face" panose="02020602080505020303" pitchFamily="18" charset="0"/>
                <a:ea typeface="+mj-ea"/>
                <a:cs typeface="+mj-cs"/>
              </a:rPr>
              <a:t> &amp; </a:t>
            </a:r>
            <a:r>
              <a:rPr lang="en-IN" sz="2000" dirty="0" err="1">
                <a:latin typeface="Baskerville Old Face" panose="02020602080505020303" pitchFamily="18" charset="0"/>
                <a:ea typeface="+mj-ea"/>
                <a:cs typeface="+mj-cs"/>
              </a:rPr>
              <a:t>Kanchi</a:t>
            </a:r>
            <a:r>
              <a:rPr lang="en-IN" sz="2000" dirty="0"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IN" sz="2000" dirty="0" err="1">
                <a:latin typeface="Baskerville Old Face" panose="02020602080505020303" pitchFamily="18" charset="0"/>
                <a:ea typeface="+mj-ea"/>
                <a:cs typeface="+mj-cs"/>
              </a:rPr>
              <a:t>Samudram</a:t>
            </a:r>
            <a:endParaRPr lang="en-IN" sz="2000" dirty="0">
              <a:latin typeface="Baskerville Old Face" panose="02020602080505020303" pitchFamily="18" charset="0"/>
              <a:ea typeface="+mj-ea"/>
              <a:cs typeface="+mj-cs"/>
            </a:endParaRPr>
          </a:p>
          <a:p>
            <a:r>
              <a:rPr lang="en-IN" sz="2000" dirty="0">
                <a:latin typeface="Baskerville Old Face" panose="02020602080505020303" pitchFamily="18" charset="0"/>
                <a:ea typeface="+mj-ea"/>
                <a:cs typeface="+mj-cs"/>
              </a:rPr>
              <a:t>LFA – APMAS</a:t>
            </a:r>
          </a:p>
          <a:p>
            <a:r>
              <a:rPr lang="en-IN" sz="2000" dirty="0">
                <a:latin typeface="Baskerville Old Face" panose="02020602080505020303" pitchFamily="18" charset="0"/>
                <a:ea typeface="+mj-ea"/>
                <a:cs typeface="+mj-cs"/>
              </a:rPr>
              <a:t>FA – Jana Jagruti</a:t>
            </a:r>
          </a:p>
        </p:txBody>
      </p:sp>
    </p:spTree>
    <p:extLst>
      <p:ext uri="{BB962C8B-B14F-4D97-AF65-F5344CB8AC3E}">
        <p14:creationId xmlns:p14="http://schemas.microsoft.com/office/powerpoint/2010/main" val="34525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377" y="86066"/>
            <a:ext cx="9029246" cy="6771934"/>
          </a:xfrm>
        </p:spPr>
      </p:pic>
    </p:spTree>
    <p:extLst>
      <p:ext uri="{BB962C8B-B14F-4D97-AF65-F5344CB8AC3E}">
        <p14:creationId xmlns:p14="http://schemas.microsoft.com/office/powerpoint/2010/main" val="89934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486" y="207045"/>
            <a:ext cx="8882743" cy="6650955"/>
          </a:xfrm>
        </p:spPr>
      </p:pic>
    </p:spTree>
    <p:extLst>
      <p:ext uri="{BB962C8B-B14F-4D97-AF65-F5344CB8AC3E}">
        <p14:creationId xmlns:p14="http://schemas.microsoft.com/office/powerpoint/2010/main" val="148093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latin typeface="Baskerville Old Face" panose="02020602080505020303" pitchFamily="18" charset="0"/>
              </a:rPr>
              <a:t>Day 1</a:t>
            </a:r>
            <a:r>
              <a:rPr lang="en-IN" dirty="0" smtClean="0">
                <a:latin typeface="Baskerville Old Face" panose="02020602080505020303" pitchFamily="18" charset="0"/>
              </a:rPr>
              <a:t> : Moderator Fixing</a:t>
            </a:r>
            <a:br>
              <a:rPr lang="en-IN" dirty="0" smtClean="0">
                <a:latin typeface="Baskerville Old Face" panose="02020602080505020303" pitchFamily="18" charset="0"/>
              </a:rPr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IN" dirty="0" smtClean="0">
                <a:latin typeface="Baskerville Old Face" panose="02020602080505020303" pitchFamily="18" charset="0"/>
              </a:rPr>
              <a:t>APDMP team comprising of representatives from each LFA also divided themselves as group moderators for the next day exercise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IN" dirty="0" smtClean="0">
                <a:latin typeface="Baskerville Old Face" panose="02020602080505020303" pitchFamily="18" charset="0"/>
              </a:rPr>
              <a:t>GP Sirivanam Moderators</a:t>
            </a:r>
          </a:p>
          <a:p>
            <a:pPr marL="0" indent="0" algn="just">
              <a:buNone/>
            </a:pPr>
            <a:endParaRPr lang="en-IN" dirty="0" smtClean="0">
              <a:latin typeface="Baskerville Old Face" panose="02020602080505020303" pitchFamily="18" charset="0"/>
            </a:endParaRPr>
          </a:p>
          <a:p>
            <a:pPr marL="0" indent="0" algn="just">
              <a:buNone/>
            </a:pPr>
            <a:endParaRPr lang="en-IN" dirty="0" smtClean="0">
              <a:latin typeface="Baskerville Old Face" panose="02020602080505020303" pitchFamily="18" charset="0"/>
            </a:endParaRPr>
          </a:p>
          <a:p>
            <a:endParaRPr lang="en-IN" dirty="0">
              <a:latin typeface="Baskerville Old Face" panose="02020602080505020303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507018"/>
              </p:ext>
            </p:extLst>
          </p:nvPr>
        </p:nvGraphicFramePr>
        <p:xfrm>
          <a:off x="1030922" y="3260285"/>
          <a:ext cx="9549993" cy="291667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92632"/>
                <a:gridCol w="1842915"/>
                <a:gridCol w="927548"/>
                <a:gridCol w="2343229"/>
                <a:gridCol w="3643669"/>
              </a:tblGrid>
              <a:tr h="257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Sr No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Moderator Name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Gender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Group Name moderated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Organization name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Dr. Gopal Reddy and Rama Gopal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Livestock Group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APMAS and EFFORT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Ms Rizwana and Ms Rebecca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F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Women Farmer Group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Accion Fraterna &amp; Aranya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K Chinna Narayana  , Ms Rebecca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M,F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Agriculture Labour and Landless Group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RHGBMSS &amp; Aranya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Aswath Reddy and Ms Rizwana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M,F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Tractor Owners Group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HANDS &amp; Acccion Fraterna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 err="1">
                          <a:effectLst/>
                        </a:rPr>
                        <a:t>Srinivasulu</a:t>
                      </a:r>
                      <a:r>
                        <a:rPr lang="en-US" sz="1100" dirty="0">
                          <a:effectLst/>
                        </a:rPr>
                        <a:t> and </a:t>
                      </a:r>
                      <a:r>
                        <a:rPr lang="en-US" sz="1100" dirty="0" err="1">
                          <a:effectLst/>
                        </a:rPr>
                        <a:t>Uday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US" sz="1100" dirty="0" err="1">
                          <a:effectLst/>
                        </a:rPr>
                        <a:t>Shanker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M,M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Small and Marginal Farmers Group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</a:rPr>
                        <a:t>RASS &amp; FES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IN" dirty="0" smtClean="0"/>
              <a:t> GP </a:t>
            </a:r>
            <a:r>
              <a:rPr lang="en-IN" dirty="0" err="1" smtClean="0"/>
              <a:t>Kanchi</a:t>
            </a:r>
            <a:r>
              <a:rPr lang="en-IN" dirty="0" smtClean="0"/>
              <a:t> </a:t>
            </a:r>
            <a:r>
              <a:rPr lang="en-IN" dirty="0" err="1" smtClean="0"/>
              <a:t>Samudram</a:t>
            </a:r>
            <a:r>
              <a:rPr lang="en-IN" dirty="0" smtClean="0"/>
              <a:t> Moderators</a:t>
            </a:r>
          </a:p>
          <a:p>
            <a:pPr>
              <a:buFont typeface="Wingdings" panose="05000000000000000000" pitchFamily="2" charset="2"/>
              <a:buChar char="Ø"/>
            </a:pP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264625"/>
              </p:ext>
            </p:extLst>
          </p:nvPr>
        </p:nvGraphicFramePr>
        <p:xfrm>
          <a:off x="972457" y="2612571"/>
          <a:ext cx="9173029" cy="34544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61345"/>
                <a:gridCol w="1770171"/>
                <a:gridCol w="890935"/>
                <a:gridCol w="2250735"/>
                <a:gridCol w="3499843"/>
              </a:tblGrid>
              <a:tr h="42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Sr No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Moderator Name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Gender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Group Name moderated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Organization name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Jayram Killi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Women farmers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APMAS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76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T.Ramesh Reddy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Small and Marginal Farmers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APMAS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76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Dr. Gopal Reddy and Thirumala  Rao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Livestock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APMAS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Satish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Landless and labor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APMAS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Ravi Kumar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M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Tractor Owners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</a:rPr>
                        <a:t>CSA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0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Day 2 : Group Exercise </a:t>
            </a:r>
            <a:endParaRPr lang="en-IN" dirty="0"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Farm equipment's at the village were put at display of the place of gathering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Once all farmers gathered , Ms Rebecca started the day with informal game “Pass the Message”</a:t>
            </a:r>
          </a:p>
          <a:p>
            <a:pPr algn="just"/>
            <a:r>
              <a:rPr lang="en-IN" dirty="0" smtClean="0">
                <a:latin typeface="Baskerville Old Face" panose="02020602080505020303" pitchFamily="18" charset="0"/>
              </a:rPr>
              <a:t>Continuation from day 1 , Mr Laxman started the session with discussion about crop operation wise listing of equipment's and the costs associated with that operation for 1 acre land. This exercise set the tone for the next steps</a:t>
            </a:r>
            <a:endParaRPr lang="en-IN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9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IN" sz="4000" dirty="0" smtClean="0">
              <a:latin typeface="Baskerville Old Face" panose="02020602080505020303" pitchFamily="18" charset="0"/>
            </a:endParaRPr>
          </a:p>
          <a:p>
            <a:pPr marL="0" indent="0">
              <a:buNone/>
            </a:pPr>
            <a:endParaRPr lang="en-IN" sz="4000" dirty="0">
              <a:latin typeface="Baskerville Old Face" panose="02020602080505020303" pitchFamily="18" charset="0"/>
            </a:endParaRPr>
          </a:p>
          <a:p>
            <a:pPr marL="0" indent="0" algn="ctr">
              <a:buNone/>
            </a:pPr>
            <a:r>
              <a:rPr lang="en-IN" sz="4800" i="1" dirty="0" smtClean="0">
                <a:latin typeface="Baskerville Old Face" panose="02020602080505020303" pitchFamily="18" charset="0"/>
              </a:rPr>
              <a:t>General Discussion</a:t>
            </a:r>
            <a:endParaRPr lang="en-IN" sz="4800" i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46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04" y="0"/>
            <a:ext cx="9608911" cy="7206684"/>
          </a:xfrm>
        </p:spPr>
      </p:pic>
    </p:spTree>
    <p:extLst>
      <p:ext uri="{BB962C8B-B14F-4D97-AF65-F5344CB8AC3E}">
        <p14:creationId xmlns:p14="http://schemas.microsoft.com/office/powerpoint/2010/main" val="361255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7944"/>
            <a:ext cx="9234714" cy="6926036"/>
          </a:xfrm>
        </p:spPr>
      </p:pic>
    </p:spTree>
    <p:extLst>
      <p:ext uri="{BB962C8B-B14F-4D97-AF65-F5344CB8AC3E}">
        <p14:creationId xmlns:p14="http://schemas.microsoft.com/office/powerpoint/2010/main" val="13939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029" y="227580"/>
            <a:ext cx="9085942" cy="6814456"/>
          </a:xfrm>
        </p:spPr>
      </p:pic>
    </p:spTree>
    <p:extLst>
      <p:ext uri="{BB962C8B-B14F-4D97-AF65-F5344CB8AC3E}">
        <p14:creationId xmlns:p14="http://schemas.microsoft.com/office/powerpoint/2010/main" val="229639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267494"/>
            <a:ext cx="9637486" cy="7228115"/>
          </a:xfrm>
        </p:spPr>
      </p:pic>
    </p:spTree>
    <p:extLst>
      <p:ext uri="{BB962C8B-B14F-4D97-AF65-F5344CB8AC3E}">
        <p14:creationId xmlns:p14="http://schemas.microsoft.com/office/powerpoint/2010/main" val="364872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IN" sz="6000" dirty="0">
                <a:latin typeface="Baskerville Old Face" panose="02020602080505020303" pitchFamily="18" charset="0"/>
              </a:rPr>
              <a:t>Objective</a:t>
            </a:r>
            <a:r>
              <a:rPr lang="en-IN" b="1" cap="all" dirty="0" smtClean="0"/>
              <a:t/>
            </a:r>
            <a:br>
              <a:rPr lang="en-IN" b="1" cap="all" dirty="0" smtClean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The </a:t>
            </a:r>
            <a:r>
              <a:rPr lang="en-IN" dirty="0">
                <a:latin typeface="Baskerville Old Face" panose="02020602080505020303" pitchFamily="18" charset="0"/>
              </a:rPr>
              <a:t>CLIC centres are designed to provide Information, business activities promotion and Service Delivery via its daily operations. The objective of this exercise is </a:t>
            </a:r>
          </a:p>
          <a:p>
            <a:pPr marL="0" indent="0">
              <a:buNone/>
            </a:pPr>
            <a:endParaRPr lang="en-IN" dirty="0">
              <a:latin typeface="Baskerville Old Face" panose="02020602080505020303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IN" dirty="0">
                <a:latin typeface="Baskerville Old Face" panose="02020602080505020303" pitchFamily="18" charset="0"/>
              </a:rPr>
              <a:t>To identify the needs </a:t>
            </a:r>
            <a:r>
              <a:rPr lang="en-IN" dirty="0" smtClean="0">
                <a:latin typeface="Baskerville Old Face" panose="02020602080505020303" pitchFamily="18" charset="0"/>
              </a:rPr>
              <a:t>of </a:t>
            </a:r>
            <a:r>
              <a:rPr lang="en-IN" dirty="0">
                <a:latin typeface="Baskerville Old Face" panose="02020602080505020303" pitchFamily="18" charset="0"/>
              </a:rPr>
              <a:t>the target farmers to establish custom hiring </a:t>
            </a:r>
            <a:r>
              <a:rPr lang="en-IN" dirty="0" smtClean="0">
                <a:latin typeface="Baskerville Old Face" panose="02020602080505020303" pitchFamily="18" charset="0"/>
              </a:rPr>
              <a:t>centre</a:t>
            </a:r>
          </a:p>
          <a:p>
            <a:pPr marL="457200" lvl="1" indent="0">
              <a:buNone/>
            </a:pPr>
            <a:endParaRPr lang="en-IN" dirty="0">
              <a:latin typeface="Baskerville Old Face" panose="02020602080505020303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IN" dirty="0">
                <a:latin typeface="Baskerville Old Face" panose="02020602080505020303" pitchFamily="18" charset="0"/>
              </a:rPr>
              <a:t>To finalize the list of equipment’s post PRA needed to set up the CHC and input Shop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7922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29" y="365125"/>
            <a:ext cx="7765141" cy="7353905"/>
          </a:xfrm>
        </p:spPr>
      </p:pic>
    </p:spTree>
    <p:extLst>
      <p:ext uri="{BB962C8B-B14F-4D97-AF65-F5344CB8AC3E}">
        <p14:creationId xmlns:p14="http://schemas.microsoft.com/office/powerpoint/2010/main" val="349277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Day 2 </a:t>
            </a:r>
            <a:endParaRPr lang="en-IN" dirty="0"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After this exercise farmers were asked to join their respective groups along with the group moderators for a focussed group discussion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In the discussion Moderators delved into the below questions</a:t>
            </a:r>
          </a:p>
          <a:p>
            <a:pPr lvl="1"/>
            <a:r>
              <a:rPr lang="en-IN" dirty="0" smtClean="0">
                <a:latin typeface="Baskerville Old Face" panose="02020602080505020303" pitchFamily="18" charset="0"/>
              </a:rPr>
              <a:t>Which equipment's can help them be more productive and earn more money</a:t>
            </a:r>
          </a:p>
          <a:p>
            <a:pPr lvl="1"/>
            <a:r>
              <a:rPr lang="en-IN" dirty="0" smtClean="0">
                <a:latin typeface="Baskerville Old Face" panose="02020602080505020303" pitchFamily="18" charset="0"/>
              </a:rPr>
              <a:t>How the selected equipment can help them</a:t>
            </a:r>
          </a:p>
          <a:p>
            <a:pPr lvl="1"/>
            <a:r>
              <a:rPr lang="en-IN" dirty="0" smtClean="0">
                <a:latin typeface="Baskerville Old Face" panose="02020602080505020303" pitchFamily="18" charset="0"/>
              </a:rPr>
              <a:t>Moderator showed them pictures and videos of equipment's </a:t>
            </a:r>
          </a:p>
          <a:p>
            <a:pPr lvl="1"/>
            <a:r>
              <a:rPr lang="en-IN" dirty="0" smtClean="0">
                <a:latin typeface="Baskerville Old Face" panose="02020602080505020303" pitchFamily="18" charset="0"/>
              </a:rPr>
              <a:t>Once all equipment's are listed they were asked to prioritize them</a:t>
            </a:r>
          </a:p>
          <a:p>
            <a:pPr lvl="1"/>
            <a:r>
              <a:rPr lang="en-IN" dirty="0" smtClean="0">
                <a:latin typeface="Baskerville Old Face" panose="02020602080505020303" pitchFamily="18" charset="0"/>
              </a:rPr>
              <a:t>Women group was discussed with more details to understand their wage rates trends and equipment's which can reduce their drudgery</a:t>
            </a:r>
          </a:p>
          <a:p>
            <a:pPr marL="457200" lvl="1" indent="0">
              <a:buNone/>
            </a:pPr>
            <a:endParaRPr lang="en-IN" dirty="0" smtClean="0">
              <a:latin typeface="Baskerville Old Face" panose="02020602080505020303" pitchFamily="18" charset="0"/>
            </a:endParaRPr>
          </a:p>
          <a:p>
            <a:pPr lvl="1"/>
            <a:endParaRPr lang="en-IN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59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IN" dirty="0" smtClean="0"/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endParaRPr lang="en-IN" dirty="0" smtClean="0"/>
          </a:p>
          <a:p>
            <a:pPr marL="0" indent="0" algn="ctr">
              <a:buNone/>
            </a:pPr>
            <a:r>
              <a:rPr lang="en-IN" sz="4800" i="1" dirty="0">
                <a:latin typeface="Baskerville Old Face" panose="02020602080505020303" pitchFamily="18" charset="0"/>
              </a:rPr>
              <a:t>Focussed Group </a:t>
            </a:r>
            <a:r>
              <a:rPr lang="en-IN" sz="4800" i="1" dirty="0">
                <a:latin typeface="Baskerville Old Face" panose="02020602080505020303" pitchFamily="18" charset="0"/>
              </a:rPr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1710064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85" y="0"/>
            <a:ext cx="9681029" cy="7260772"/>
          </a:xfrm>
        </p:spPr>
      </p:pic>
    </p:spTree>
    <p:extLst>
      <p:ext uri="{BB962C8B-B14F-4D97-AF65-F5344CB8AC3E}">
        <p14:creationId xmlns:p14="http://schemas.microsoft.com/office/powerpoint/2010/main" val="35920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13" y="430778"/>
            <a:ext cx="9564915" cy="7173687"/>
          </a:xfrm>
        </p:spPr>
      </p:pic>
    </p:spTree>
    <p:extLst>
      <p:ext uri="{BB962C8B-B14F-4D97-AF65-F5344CB8AC3E}">
        <p14:creationId xmlns:p14="http://schemas.microsoft.com/office/powerpoint/2010/main" val="87676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13" y="238465"/>
            <a:ext cx="9071429" cy="6803572"/>
          </a:xfrm>
        </p:spPr>
      </p:pic>
    </p:spTree>
    <p:extLst>
      <p:ext uri="{BB962C8B-B14F-4D97-AF65-F5344CB8AC3E}">
        <p14:creationId xmlns:p14="http://schemas.microsoft.com/office/powerpoint/2010/main" val="347778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171" y="0"/>
            <a:ext cx="9303657" cy="6977743"/>
          </a:xfrm>
        </p:spPr>
      </p:pic>
    </p:spTree>
    <p:extLst>
      <p:ext uri="{BB962C8B-B14F-4D97-AF65-F5344CB8AC3E}">
        <p14:creationId xmlns:p14="http://schemas.microsoft.com/office/powerpoint/2010/main" val="238491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43" y="147750"/>
            <a:ext cx="9521371" cy="7141029"/>
          </a:xfrm>
        </p:spPr>
      </p:pic>
    </p:spTree>
    <p:extLst>
      <p:ext uri="{BB962C8B-B14F-4D97-AF65-F5344CB8AC3E}">
        <p14:creationId xmlns:p14="http://schemas.microsoft.com/office/powerpoint/2010/main" val="124799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856" y="176780"/>
            <a:ext cx="8665029" cy="6498772"/>
          </a:xfrm>
        </p:spPr>
      </p:pic>
    </p:spTree>
    <p:extLst>
      <p:ext uri="{BB962C8B-B14F-4D97-AF65-F5344CB8AC3E}">
        <p14:creationId xmlns:p14="http://schemas.microsoft.com/office/powerpoint/2010/main" val="84940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43" y="10885"/>
            <a:ext cx="9129486" cy="6847115"/>
          </a:xfrm>
        </p:spPr>
      </p:pic>
    </p:spTree>
    <p:extLst>
      <p:ext uri="{BB962C8B-B14F-4D97-AF65-F5344CB8AC3E}">
        <p14:creationId xmlns:p14="http://schemas.microsoft.com/office/powerpoint/2010/main" val="301520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Orientation The FPO Members</a:t>
            </a:r>
            <a:endParaRPr lang="en-IN" dirty="0"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Before the exercise starts Orientation </a:t>
            </a:r>
            <a:r>
              <a:rPr lang="en-IN" dirty="0">
                <a:latin typeface="Baskerville Old Face" panose="02020602080505020303" pitchFamily="18" charset="0"/>
              </a:rPr>
              <a:t>of the FPO members about the exercise, purpose and FPO’s </a:t>
            </a:r>
            <a:r>
              <a:rPr lang="en-IN" dirty="0" smtClean="0">
                <a:latin typeface="Baskerville Old Face" panose="02020602080505020303" pitchFamily="18" charset="0"/>
              </a:rPr>
              <a:t>expectations is important</a:t>
            </a:r>
            <a:endParaRPr lang="en-IN" dirty="0">
              <a:latin typeface="Baskerville Old Face" panose="02020602080505020303" pitchFamily="18" charset="0"/>
            </a:endParaRPr>
          </a:p>
          <a:p>
            <a:r>
              <a:rPr lang="en-IN" dirty="0" smtClean="0">
                <a:latin typeface="Baskerville Old Face" panose="02020602080505020303" pitchFamily="18" charset="0"/>
              </a:rPr>
              <a:t>Most </a:t>
            </a:r>
            <a:r>
              <a:rPr lang="en-IN" dirty="0">
                <a:latin typeface="Baskerville Old Face" panose="02020602080505020303" pitchFamily="18" charset="0"/>
              </a:rPr>
              <a:t>important is to convey that machines are not given for free and would be rented </a:t>
            </a:r>
            <a:r>
              <a:rPr lang="en-IN" dirty="0" smtClean="0">
                <a:latin typeface="Baskerville Old Face" panose="02020602080505020303" pitchFamily="18" charset="0"/>
              </a:rPr>
              <a:t>out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Also </a:t>
            </a:r>
            <a:r>
              <a:rPr lang="en-IN" dirty="0">
                <a:latin typeface="Baskerville Old Face" panose="02020602080505020303" pitchFamily="18" charset="0"/>
              </a:rPr>
              <a:t>it would involve FPO contribution about 10-20%.</a:t>
            </a:r>
          </a:p>
          <a:p>
            <a:endParaRPr lang="en-IN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93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Outputs</a:t>
            </a:r>
            <a:r>
              <a:rPr lang="en-IN" dirty="0" smtClean="0"/>
              <a:t>	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For each of three GP’s in the cluster , the exercise was conducted successfully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Consolidation of exercise and final equipment list with quantities would be shared on 3</a:t>
            </a:r>
            <a:r>
              <a:rPr lang="en-IN" baseline="30000" dirty="0" smtClean="0">
                <a:latin typeface="Baskerville Old Face" panose="02020602080505020303" pitchFamily="18" charset="0"/>
              </a:rPr>
              <a:t>rd</a:t>
            </a:r>
            <a:r>
              <a:rPr lang="en-IN" dirty="0" smtClean="0">
                <a:latin typeface="Baskerville Old Face" panose="02020602080505020303" pitchFamily="18" charset="0"/>
              </a:rPr>
              <a:t> Oct in a consolidated report by APMAS  </a:t>
            </a:r>
            <a:endParaRPr lang="en-IN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63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Major Observations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297557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690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391238"/>
              </p:ext>
            </p:extLst>
          </p:nvPr>
        </p:nvGraphicFramePr>
        <p:xfrm>
          <a:off x="990600" y="19780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931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Suggested Process Changes</a:t>
            </a:r>
            <a:endParaRPr lang="en-IN" dirty="0"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Create a exhaustive repository of videos and photos as they helped in Group discussion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Capacity building about equipment's is required since farmers have not seen equipment's, asking them directly their preference , its difficult for them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Protective Irrigation equipment's to be included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Biomass and Residue mgmt. equipment's to be shown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Demonstrations are important before CHC set up</a:t>
            </a:r>
          </a:p>
          <a:p>
            <a:endParaRPr lang="en-IN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47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IN" dirty="0" smtClean="0"/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endParaRPr lang="en-IN" dirty="0" smtClean="0"/>
          </a:p>
          <a:p>
            <a:pPr marL="0" indent="0" algn="ctr">
              <a:buNone/>
            </a:pPr>
            <a:r>
              <a:rPr lang="en-IN" sz="7200" i="1" dirty="0" smtClean="0">
                <a:latin typeface="Baskerville Old Face" panose="02020602080505020303" pitchFamily="18" charset="0"/>
              </a:rPr>
              <a:t>Planning</a:t>
            </a:r>
            <a:r>
              <a:rPr lang="en-IN" sz="4000" i="1" dirty="0" smtClean="0">
                <a:latin typeface="Baskerville Old Face" panose="02020602080505020303" pitchFamily="18" charset="0"/>
              </a:rPr>
              <a:t> </a:t>
            </a:r>
            <a:r>
              <a:rPr lang="en-IN" sz="7200" i="1" dirty="0">
                <a:latin typeface="Baskerville Old Face" panose="02020602080505020303" pitchFamily="18" charset="0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296396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Team Orientation</a:t>
            </a:r>
            <a:endParaRPr lang="en-IN" dirty="0"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latin typeface="Baskerville Old Face" panose="02020602080505020303" pitchFamily="18" charset="0"/>
              </a:rPr>
              <a:t>Day 1 </a:t>
            </a:r>
          </a:p>
          <a:p>
            <a:r>
              <a:rPr lang="en-IN" sz="3200" dirty="0" smtClean="0">
                <a:latin typeface="Baskerville Old Face" panose="02020602080505020303" pitchFamily="18" charset="0"/>
              </a:rPr>
              <a:t>Mr Laxman Explained his experience of setting up CliC centre. </a:t>
            </a:r>
          </a:p>
          <a:p>
            <a:r>
              <a:rPr lang="en-IN" sz="3200" dirty="0" smtClean="0">
                <a:latin typeface="Baskerville Old Face" panose="02020602080505020303" pitchFamily="18" charset="0"/>
              </a:rPr>
              <a:t> Mr Sriram walked through the Process Steps for the next 2 days </a:t>
            </a:r>
          </a:p>
          <a:p>
            <a:r>
              <a:rPr lang="en-IN" sz="3200" dirty="0" smtClean="0">
                <a:latin typeface="Baskerville Old Face" panose="02020602080505020303" pitchFamily="18" charset="0"/>
              </a:rPr>
              <a:t> Mr Chandra </a:t>
            </a:r>
            <a:r>
              <a:rPr lang="en-IN" sz="3200" dirty="0" err="1" smtClean="0">
                <a:latin typeface="Baskerville Old Face" panose="02020602080505020303" pitchFamily="18" charset="0"/>
              </a:rPr>
              <a:t>Sekhar</a:t>
            </a:r>
            <a:r>
              <a:rPr lang="en-IN" sz="3200" dirty="0" smtClean="0">
                <a:latin typeface="Baskerville Old Face" panose="02020602080505020303" pitchFamily="18" charset="0"/>
              </a:rPr>
              <a:t> displayed Photos and Videos of equipment that can be displayed at the village. Final set of videos was finalized by the group</a:t>
            </a:r>
          </a:p>
          <a:p>
            <a:pPr marL="0" indent="0">
              <a:buNone/>
            </a:pPr>
            <a:endParaRPr lang="en-IN" sz="32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09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57" y="311036"/>
            <a:ext cx="9942286" cy="6546963"/>
          </a:xfrm>
        </p:spPr>
      </p:pic>
    </p:spTree>
    <p:extLst>
      <p:ext uri="{BB962C8B-B14F-4D97-AF65-F5344CB8AC3E}">
        <p14:creationId xmlns:p14="http://schemas.microsoft.com/office/powerpoint/2010/main" val="158853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>
                <a:latin typeface="Baskerville Old Face" panose="02020602080505020303" pitchFamily="18" charset="0"/>
              </a:rPr>
              <a:t>Day 1</a:t>
            </a:r>
            <a:r>
              <a:rPr lang="en-IN" dirty="0" smtClean="0">
                <a:latin typeface="Baskerville Old Face" panose="02020602080505020303" pitchFamily="18" charset="0"/>
              </a:rPr>
              <a:t> : Evening Discussion at Village for context setting</a:t>
            </a:r>
            <a:br>
              <a:rPr lang="en-IN" dirty="0" smtClean="0">
                <a:latin typeface="Baskerville Old Face" panose="02020602080505020303" pitchFamily="18" charset="0"/>
              </a:rPr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IN" dirty="0" smtClean="0">
                <a:latin typeface="Baskerville Old Face" panose="02020602080505020303" pitchFamily="18" charset="0"/>
              </a:rPr>
              <a:t>APDMP team arrived at Village Sirivanam during the evening time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Mr </a:t>
            </a:r>
            <a:r>
              <a:rPr lang="en-IN" dirty="0" err="1" smtClean="0">
                <a:latin typeface="Baskerville Old Face" panose="02020602080505020303" pitchFamily="18" charset="0"/>
              </a:rPr>
              <a:t>JayaRam</a:t>
            </a:r>
            <a:r>
              <a:rPr lang="en-IN" dirty="0" smtClean="0">
                <a:latin typeface="Baskerville Old Face" panose="02020602080505020303" pitchFamily="18" charset="0"/>
              </a:rPr>
              <a:t> </a:t>
            </a:r>
            <a:r>
              <a:rPr lang="en-IN" dirty="0" err="1" smtClean="0">
                <a:latin typeface="Baskerville Old Face" panose="02020602080505020303" pitchFamily="18" charset="0"/>
              </a:rPr>
              <a:t>Killi</a:t>
            </a:r>
            <a:r>
              <a:rPr lang="en-IN" dirty="0" smtClean="0">
                <a:latin typeface="Baskerville Old Face" panose="02020602080505020303" pitchFamily="18" charset="0"/>
              </a:rPr>
              <a:t> oriented the people about the project , purpose of the visit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Ms </a:t>
            </a:r>
            <a:r>
              <a:rPr lang="en-IN" dirty="0" err="1" smtClean="0">
                <a:latin typeface="Baskerville Old Face" panose="02020602080505020303" pitchFamily="18" charset="0"/>
              </a:rPr>
              <a:t>Rizwana</a:t>
            </a:r>
            <a:r>
              <a:rPr lang="en-IN" dirty="0" smtClean="0">
                <a:latin typeface="Baskerville Old Face" panose="02020602080505020303" pitchFamily="18" charset="0"/>
              </a:rPr>
              <a:t> and Ms Rebecca discussed the present state of farm mechanization and current issues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Mr Gopal Reddy explained that CHC will be a business unit of FPO and has to run as a business entity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Farmers expressed their agreement for the CHC 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Mr </a:t>
            </a:r>
            <a:r>
              <a:rPr lang="en-IN" dirty="0" err="1" smtClean="0">
                <a:latin typeface="Baskerville Old Face" panose="02020602080505020303" pitchFamily="18" charset="0"/>
              </a:rPr>
              <a:t>JayaRam</a:t>
            </a:r>
            <a:r>
              <a:rPr lang="en-IN" dirty="0" smtClean="0">
                <a:latin typeface="Baskerville Old Face" panose="02020602080505020303" pitchFamily="18" charset="0"/>
              </a:rPr>
              <a:t> requested the presence of various groups of farmers next day morning for the field exercise which included labour group, women farmers, Small and Marginal Farmers, Livestock Rearers, Tractor </a:t>
            </a:r>
            <a:r>
              <a:rPr lang="en-IN" dirty="0" smtClean="0">
                <a:latin typeface="Baskerville Old Face" panose="02020602080505020303" pitchFamily="18" charset="0"/>
              </a:rPr>
              <a:t>owners</a:t>
            </a:r>
            <a:r>
              <a:rPr lang="en-IN" dirty="0" smtClean="0">
                <a:latin typeface="Baskerville Old Face" panose="02020602080505020303" pitchFamily="18" charset="0"/>
              </a:rPr>
              <a:t> Group</a:t>
            </a:r>
          </a:p>
          <a:p>
            <a:endParaRPr lang="en-IN" dirty="0" smtClean="0">
              <a:latin typeface="Baskerville Old Face" panose="02020602080505020303" pitchFamily="18" charset="0"/>
            </a:endParaRPr>
          </a:p>
          <a:p>
            <a:endParaRPr lang="en-IN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53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>
                <a:latin typeface="Baskerville Old Face" panose="02020602080505020303" pitchFamily="18" charset="0"/>
              </a:rPr>
              <a:t>Day 1</a:t>
            </a:r>
            <a:r>
              <a:rPr lang="en-IN" dirty="0" smtClean="0">
                <a:latin typeface="Baskerville Old Face" panose="02020602080505020303" pitchFamily="18" charset="0"/>
              </a:rPr>
              <a:t> : Evening Discussion at Village for context setting</a:t>
            </a:r>
            <a:br>
              <a:rPr lang="en-IN" dirty="0" smtClean="0">
                <a:latin typeface="Baskerville Old Face" panose="02020602080505020303" pitchFamily="18" charset="0"/>
              </a:rPr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>
                <a:latin typeface="Baskerville Old Face" panose="02020602080505020303" pitchFamily="18" charset="0"/>
              </a:rPr>
              <a:t>Day 1 : Evening Session</a:t>
            </a:r>
          </a:p>
          <a:p>
            <a:r>
              <a:rPr lang="en-IN" dirty="0" smtClean="0">
                <a:latin typeface="Baskerville Old Face" panose="02020602080505020303" pitchFamily="18" charset="0"/>
              </a:rPr>
              <a:t>Videos of various equipment's were shown to the villagers during the night time</a:t>
            </a:r>
          </a:p>
          <a:p>
            <a:pPr algn="just"/>
            <a:r>
              <a:rPr lang="en-IN" dirty="0" smtClean="0">
                <a:latin typeface="Baskerville Old Face" panose="02020602080505020303" pitchFamily="18" charset="0"/>
              </a:rPr>
              <a:t>They were asked identify their operational issues and if these equipment's could help reduce them. Also if any equipment they have seen elsewhere and could help them were discussed</a:t>
            </a:r>
          </a:p>
          <a:p>
            <a:pPr algn="just"/>
            <a:r>
              <a:rPr lang="en-IN" dirty="0" smtClean="0">
                <a:latin typeface="Baskerville Old Face" panose="02020602080505020303" pitchFamily="18" charset="0"/>
              </a:rPr>
              <a:t>The day ended with identification of group leaders of each farmer group who could spread the word and call 5-10 persons next day for that group for discussion</a:t>
            </a:r>
            <a:endParaRPr lang="en-IN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17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687" y="230755"/>
            <a:ext cx="8911770" cy="6683828"/>
          </a:xfrm>
        </p:spPr>
      </p:pic>
    </p:spTree>
    <p:extLst>
      <p:ext uri="{BB962C8B-B14F-4D97-AF65-F5344CB8AC3E}">
        <p14:creationId xmlns:p14="http://schemas.microsoft.com/office/powerpoint/2010/main" val="276018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916</Words>
  <Application>Microsoft Office PowerPoint</Application>
  <PresentationFormat>Widescreen</PresentationFormat>
  <Paragraphs>149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Baskerville Old Face</vt:lpstr>
      <vt:lpstr>Calibri</vt:lpstr>
      <vt:lpstr>Calibri Light</vt:lpstr>
      <vt:lpstr>Times New Roman</vt:lpstr>
      <vt:lpstr>Wingdings</vt:lpstr>
      <vt:lpstr>Office Theme</vt:lpstr>
      <vt:lpstr>Custom Design</vt:lpstr>
      <vt:lpstr>Custom Hiring Center Set Up</vt:lpstr>
      <vt:lpstr>Objective </vt:lpstr>
      <vt:lpstr>Orientation The FPO Members</vt:lpstr>
      <vt:lpstr>PowerPoint Presentation</vt:lpstr>
      <vt:lpstr>Team Orientation</vt:lpstr>
      <vt:lpstr>PowerPoint Presentation</vt:lpstr>
      <vt:lpstr>Day 1 : Evening Discussion at Village for context setting </vt:lpstr>
      <vt:lpstr>Day 1 : Evening Discussion at Village for context setting </vt:lpstr>
      <vt:lpstr>PowerPoint Presentation</vt:lpstr>
      <vt:lpstr>PowerPoint Presentation</vt:lpstr>
      <vt:lpstr>PowerPoint Presentation</vt:lpstr>
      <vt:lpstr>Day 1 : Moderator Fixing </vt:lpstr>
      <vt:lpstr>PowerPoint Presentation</vt:lpstr>
      <vt:lpstr>Day 2 : Group Exercise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Day 2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Outputs </vt:lpstr>
      <vt:lpstr>Major Observations</vt:lpstr>
      <vt:lpstr>PowerPoint Presentation</vt:lpstr>
      <vt:lpstr>Suggested Process Changes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Sriram</dc:creator>
  <cp:lastModifiedBy>Sriram</cp:lastModifiedBy>
  <cp:revision>32</cp:revision>
  <dcterms:created xsi:type="dcterms:W3CDTF">2018-09-29T09:30:03Z</dcterms:created>
  <dcterms:modified xsi:type="dcterms:W3CDTF">2018-09-29T12:52:24Z</dcterms:modified>
</cp:coreProperties>
</file>