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117103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spc="300" dirty="0" smtClean="0">
                <a:latin typeface="Aharoni" pitchFamily="2" charset="-79"/>
                <a:cs typeface="Aharoni" pitchFamily="2" charset="-79"/>
              </a:rPr>
              <a:t>Implementation Guidelines </a:t>
            </a:r>
          </a:p>
          <a:p>
            <a:pPr algn="ctr">
              <a:lnSpc>
                <a:spcPct val="150000"/>
              </a:lnSpc>
            </a:pPr>
            <a:r>
              <a:rPr lang="en-US" sz="2800" spc="300" dirty="0" smtClean="0">
                <a:latin typeface="Aharoni" pitchFamily="2" charset="-79"/>
                <a:cs typeface="Aharoni" pitchFamily="2" charset="-79"/>
              </a:rPr>
              <a:t>For Improved Livestock Production System –</a:t>
            </a:r>
          </a:p>
          <a:p>
            <a:pPr algn="ctr">
              <a:lnSpc>
                <a:spcPct val="150000"/>
              </a:lnSpc>
            </a:pPr>
            <a:r>
              <a:rPr lang="en-US" sz="2800" spc="3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Small Ruminant in Extensive System</a:t>
            </a:r>
            <a:endParaRPr lang="en-US" sz="2800" spc="3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028700" y="1979612"/>
            <a:ext cx="7086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028700" y="4951412"/>
            <a:ext cx="7086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2580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  <a:spcAft>
                <a:spcPts val="1000"/>
              </a:spcAft>
            </a:pPr>
            <a:r>
              <a:rPr lang="en-US" sz="2800" spc="300" dirty="0" smtClean="0">
                <a:latin typeface="Aharoni" pitchFamily="2" charset="-79"/>
                <a:cs typeface="Aharoni" pitchFamily="2" charset="-79"/>
              </a:rPr>
              <a:t>Process Steps for Implementation</a:t>
            </a:r>
            <a:endParaRPr lang="en-US" sz="2800" spc="3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81000" y="9144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Situational Analysis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81000" y="22860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Guidelines for GP for Small Ruminant Cluster in </a:t>
            </a:r>
            <a:r>
              <a:rPr lang="en-US" sz="15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CLiCs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1000" y="35814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Guidelines for Selection of Beneficiaries (Primary Stakeholders)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0000" y="4876800"/>
            <a:ext cx="50292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Formation of CIG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Membership Fees and SR </a:t>
            </a: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Fund at FPO</a:t>
            </a:r>
            <a:endPara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81000" y="48768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Formation of CIG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10000" y="914400"/>
            <a:ext cx="50292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Mapping of Current Infrastructure and Human Resource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Nature and Outreach of Healthcare Services in Clusters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IN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Understanding livestock rearing practices</a:t>
            </a:r>
            <a:endPara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81000" y="59436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Process for Breed Improving through Open Nucleus Method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2580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  <a:spcAft>
                <a:spcPts val="1000"/>
              </a:spcAft>
            </a:pPr>
            <a:r>
              <a:rPr lang="en-US" sz="2800" spc="300" dirty="0" smtClean="0">
                <a:latin typeface="Aharoni" pitchFamily="2" charset="-79"/>
                <a:cs typeface="Aharoni" pitchFamily="2" charset="-79"/>
              </a:rPr>
              <a:t>Process Steps for Implementation</a:t>
            </a:r>
            <a:endParaRPr lang="en-US" sz="2800" spc="3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81000" y="12192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Night Shelter for Small Ruminants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1000" y="22860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Healthcare Service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81000" y="35814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Drinking Water 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10000" y="1219200"/>
            <a:ext cx="50292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Establish Prototype </a:t>
            </a: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1 demo NS per GP</a:t>
            </a:r>
            <a:endPara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Convergence of Prototype with MGNREGA</a:t>
            </a:r>
          </a:p>
        </p:txBody>
      </p:sp>
      <p:sp>
        <p:nvSpPr>
          <p:cNvPr id="9" name="Rectangle 8"/>
          <p:cNvSpPr/>
          <p:nvPr/>
        </p:nvSpPr>
        <p:spPr>
          <a:xfrm>
            <a:off x="3810000" y="2286000"/>
            <a:ext cx="5029200" cy="121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Identification of Para workers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ToR</a:t>
            </a: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with Para Workers, CIGs and FAs 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Training of Para – workers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Vaccination Database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Review and Monitoring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810000" y="3657600"/>
            <a:ext cx="50292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Water trough requirement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81000" y="47244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Pregnant Ewe / Doe Care System Program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10000" y="4724400"/>
            <a:ext cx="502920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Identification of Pregnant Animals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Feeding 250 </a:t>
            </a:r>
            <a:r>
              <a:rPr lang="en-US" sz="1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gms</a:t>
            </a: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of concentrate / day 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months before lambing / kidding and </a:t>
            </a: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month after lambing / kidding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1000 does/ ewes will be provided feed on 50% subsidy 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Concentrates available at </a:t>
            </a:r>
            <a:r>
              <a:rPr lang="en-US" sz="1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CLiC</a:t>
            </a: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-Shops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2580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  <a:spcAft>
                <a:spcPts val="1000"/>
              </a:spcAft>
            </a:pPr>
            <a:r>
              <a:rPr lang="en-US" sz="2800" spc="300" dirty="0" smtClean="0">
                <a:latin typeface="Aharoni" pitchFamily="2" charset="-79"/>
                <a:cs typeface="Aharoni" pitchFamily="2" charset="-79"/>
              </a:rPr>
              <a:t>Process Steps for Implementation</a:t>
            </a:r>
            <a:endParaRPr lang="en-US" sz="2800" spc="3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81000" y="12192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Developing Fodder Resources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10000" y="914400"/>
            <a:ext cx="5029200" cy="243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Estimation of Fodder production in the village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Estimation of Fodder required by livestock </a:t>
            </a:r>
            <a:r>
              <a:rPr lang="en-US" sz="1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rearers</a:t>
            </a:r>
            <a:endPara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Meeting the deficit fodder by integration of fodder crops in agriculture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Regeneration of common </a:t>
            </a: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lands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IN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Growing of fodder </a:t>
            </a:r>
            <a:r>
              <a:rPr lang="en-IN" sz="1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bySmall</a:t>
            </a:r>
            <a:r>
              <a:rPr lang="en-IN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ruminants </a:t>
            </a:r>
            <a:r>
              <a:rPr lang="en-IN" sz="1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rearers</a:t>
            </a:r>
            <a:endParaRPr lang="en-IN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IN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Community fodder production by FPO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IN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Experiment on crop residue management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IN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Dense plantation of </a:t>
            </a:r>
            <a:r>
              <a:rPr lang="en-IN" sz="1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jowar</a:t>
            </a:r>
            <a:r>
              <a:rPr lang="en-IN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IN" sz="1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bajra</a:t>
            </a:r>
            <a:r>
              <a:rPr lang="en-IN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n-IN" sz="1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navadhanya</a:t>
            </a:r>
            <a:r>
              <a:rPr lang="en-IN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cropping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IN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Cultivation of fodder trees in homestead lands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endPara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04800" y="38862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Fodder intensification in post – harvest / </a:t>
            </a:r>
            <a:r>
              <a:rPr lang="en-US" sz="15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kharif</a:t>
            </a:r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fallows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733800" y="3886200"/>
            <a:ext cx="50292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Poly crop systems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Seeds for Fodder crops available at </a:t>
            </a:r>
            <a:r>
              <a:rPr lang="en-US" sz="1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CLiC</a:t>
            </a: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-shops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Other initiatives like growing </a:t>
            </a:r>
            <a:r>
              <a:rPr lang="en-US" sz="1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Azolla</a:t>
            </a: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at homesteads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57200" y="53340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Small Ruminant </a:t>
            </a:r>
            <a:r>
              <a:rPr lang="en-US" sz="15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Rearers</a:t>
            </a:r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Institutions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886200" y="5410200"/>
            <a:ext cx="50292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Setting up of Institutions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Knowledge Improvement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Technology Transfer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283</Words>
  <Application>Microsoft Office PowerPoint</Application>
  <PresentationFormat>On-screen Show (4:3)</PresentationFormat>
  <Paragraphs>51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NEMANI_2</dc:creator>
  <cp:lastModifiedBy>venkatesh yadav</cp:lastModifiedBy>
  <cp:revision>12</cp:revision>
  <dcterms:created xsi:type="dcterms:W3CDTF">2018-06-12T09:02:43Z</dcterms:created>
  <dcterms:modified xsi:type="dcterms:W3CDTF">2018-06-16T11:44:14Z</dcterms:modified>
</cp:coreProperties>
</file>