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74A7CA-F702-413B-AAF1-F21B1912222E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2C77FA-B7EC-4F02-B802-A1DD42770FC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8264770" cy="23622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en-IN" dirty="0" smtClean="0"/>
              <a:t>Estimation of fodder requirement for livestock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200400" y="4267200"/>
            <a:ext cx="3124200" cy="817098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r>
              <a:rPr lang="en-IN" dirty="0" err="1" smtClean="0">
                <a:solidFill>
                  <a:schemeClr val="bg1"/>
                </a:solidFill>
              </a:rPr>
              <a:t>Dt</a:t>
            </a:r>
            <a:r>
              <a:rPr lang="en-IN" dirty="0" smtClean="0">
                <a:solidFill>
                  <a:schemeClr val="bg1"/>
                </a:solidFill>
              </a:rPr>
              <a:t> : 6-7-2018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dirty="0" err="1" smtClean="0"/>
              <a:t>Nutrtionally</a:t>
            </a:r>
            <a:r>
              <a:rPr lang="en-IN" dirty="0" smtClean="0"/>
              <a:t>  1 kg Dry matter = 1.5 kg of silage =  4 kg of green fodder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IN" dirty="0" smtClean="0">
                <a:solidFill>
                  <a:schemeClr val="bg1"/>
                </a:solidFill>
              </a:rPr>
              <a:t>Fodder assessment in Navadhanya  per acre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32460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 types of assessment of fodder yield in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avadhanya are observed based on cropping pattern</a:t>
            </a:r>
          </a:p>
          <a:p>
            <a:pPr>
              <a:buFont typeface="Wingdings" pitchFamily="2" charset="2"/>
              <a:buChar char="ü"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1.Millets 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 major crop 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 sown from </a:t>
            </a:r>
            <a:r>
              <a:rPr lang="en-IN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june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15 to </a:t>
            </a:r>
            <a:r>
              <a:rPr lang="en-IN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july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15)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Fodder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yield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Foxtail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straw     = 1.5 ton 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Bajra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/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jowar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 0.5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Redgram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pods   =0.25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ton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Total yield          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2.25 tons / 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acre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686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en-IN" dirty="0" smtClean="0"/>
              <a:t>Groundnut as major crop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70916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Fodder yield :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Groundnut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fodder     = 1.5 ton 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Bajra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jowar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 0.5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Redgram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pods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=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0.25 ton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Total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yield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=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2.25 tons / 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acre</a:t>
            </a:r>
          </a:p>
          <a:p>
            <a:pPr>
              <a:buNone/>
            </a:pPr>
            <a:endParaRPr lang="en-IN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When fodder yield of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purgroundnut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navadhanya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are compared there is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additionality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of fodder in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navadhanya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IN" dirty="0" err="1" smtClean="0"/>
              <a:t>Jowar</a:t>
            </a:r>
            <a:r>
              <a:rPr lang="en-IN" dirty="0" smtClean="0"/>
              <a:t>  as major crop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Fodder yield :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Jowar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fodder                  = 2 ton 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Greengram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fodder        = 0.5 ton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Redgram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pods                =0.25 ton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Total yield =</a:t>
            </a:r>
            <a:r>
              <a:rPr lang="en-I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2.75 tons / acre 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Estimation of fodder yield for silage making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Maize :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Soil type : grows on all soils but water logging should be prevented 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Varieties : African tall , Hybrid-F2 ,Vijay composite , Ganga-5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Seed rate : 20 kg / acre 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Dibble one seed to a spacing of 15cm between the seeds  in the row which are 30cm apart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Watering should be done once for every 12 days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305800" cy="60198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Cultivation of fodder can be done from 70 days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after cropping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Green fodder yield ranges from 25-35 tons and the dry matter yield is 6.5 – 9 tons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Silage yield = 18 – 25 tons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can be fed for 12 large ruminants for 120 days  </a:t>
            </a: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or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100 sheep unit for 130 days</a:t>
            </a:r>
          </a:p>
          <a:p>
            <a:pPr>
              <a:buFont typeface="Wingdings" pitchFamily="2" charset="2"/>
              <a:buChar char="ü"/>
            </a:pPr>
            <a:endParaRPr lang="en-IN" dirty="0" smtClean="0"/>
          </a:p>
          <a:p>
            <a:pPr>
              <a:buFont typeface="Wingdings" pitchFamily="2" charset="2"/>
              <a:buChar char="ü"/>
            </a:pPr>
            <a:endParaRPr lang="en-IN" dirty="0" smtClean="0"/>
          </a:p>
          <a:p>
            <a:pPr>
              <a:buNone/>
            </a:pPr>
            <a:endParaRPr lang="en-I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IN" dirty="0" smtClean="0"/>
              <a:t>Critical period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Critical period is the number of days in a year where the feed / fodder availability on grazing areas is low / null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 other sense it can be the migration period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average critical period is 120 days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i.e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4 months in a year in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rayalaseema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Estimation of fodder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Modes of estimation :</a:t>
            </a: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types of assessments is to be followed for estimation of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fodder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IN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 . Farmer </a:t>
            </a:r>
            <a:r>
              <a:rPr lang="en-IN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wise </a:t>
            </a:r>
            <a:r>
              <a:rPr lang="en-IN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assessment</a:t>
            </a:r>
            <a:endParaRPr lang="en-US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Assessment is done  farmer wise based on land availability which accounts for fodder production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IN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 .Village </a:t>
            </a:r>
            <a:r>
              <a:rPr lang="en-IN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level production</a:t>
            </a:r>
            <a:endParaRPr lang="en-US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Estimation is done at village level which is surplus / not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Estimation of fodder </a:t>
            </a:r>
            <a:r>
              <a:rPr lang="en-IN" dirty="0" smtClean="0"/>
              <a:t>requirement </a:t>
            </a:r>
            <a:r>
              <a:rPr lang="en-IN" dirty="0" smtClean="0"/>
              <a:t>for Small </a:t>
            </a:r>
            <a:r>
              <a:rPr lang="en-IN" dirty="0" smtClean="0"/>
              <a:t>ruminants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average weight of adult sheep/goat is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30kgs.</a:t>
            </a:r>
          </a:p>
          <a:p>
            <a:pPr lvl="0"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Thumb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rule is 3% dry matter is to be fed for small ruminants i.e. 3% of 30 kg is 1kg. </a:t>
            </a: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1kg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reflects the dry matter requirement per animal per day ( DM/day = 1kg / animal /day)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IN" dirty="0" smtClean="0"/>
              <a:t>DM requirement for 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Dry matter requirement for entire critical period per animal = DM/day * number of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days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             =   1kg /day * 120 days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=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120 kg /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animal</a:t>
            </a:r>
          </a:p>
          <a:p>
            <a:pPr>
              <a:buNone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Maintenance requirement can be reduced based on grazing resources availability during critical period 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1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{08FB837D-C827-4EFA-A057-4D05807E0F7C}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270000">
                <a:tc rowSpan="3">
                  <a:txBody>
                    <a:bodyPr/>
                    <a:lstStyle/>
                    <a:p>
                      <a:r>
                        <a:rPr lang="en-IN" sz="3200" dirty="0" smtClean="0"/>
                        <a:t>Total requirement of fodder</a:t>
                      </a:r>
                      <a:endParaRPr lang="en-US" sz="3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IN" sz="3200" dirty="0" smtClean="0"/>
                        <a:t>Grazing</a:t>
                      </a:r>
                      <a:r>
                        <a:rPr lang="en-IN" sz="3200" baseline="0" dirty="0" smtClean="0"/>
                        <a:t> resources availability</a:t>
                      </a:r>
                      <a:endParaRPr lang="en-US" sz="3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2700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 dirty="0"/>
                        <a:t>Very good</a:t>
                      </a:r>
                      <a:endParaRPr lang="en-US" sz="3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/>
                        <a:t>Good </a:t>
                      </a:r>
                      <a:endParaRPr lang="en-US" sz="3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 dirty="0"/>
                        <a:t>Medium</a:t>
                      </a:r>
                      <a:endParaRPr lang="en-US" sz="3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/>
                        <a:t>Fair </a:t>
                      </a:r>
                      <a:endParaRPr lang="en-US" sz="3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2700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/>
                        <a:t>Zero</a:t>
                      </a:r>
                      <a:endParaRPr lang="en-US" sz="3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 dirty="0"/>
                        <a:t>30 kg</a:t>
                      </a:r>
                      <a:endParaRPr lang="en-US" sz="3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/>
                        <a:t>60 kgs</a:t>
                      </a:r>
                      <a:endParaRPr lang="en-US" sz="3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3200" dirty="0"/>
                        <a:t>120 </a:t>
                      </a:r>
                      <a:r>
                        <a:rPr lang="en-IN" sz="3200" dirty="0" err="1"/>
                        <a:t>kgs</a:t>
                      </a:r>
                      <a:endParaRPr lang="en-US" sz="3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630362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Estimation of fodder requirement for Large ruminants: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534400" cy="4404360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average weight of cattle  is 200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kgs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Thumb rule is 2 – 2.5% dry matter is to be fed for large ruminants i.e. 2% of 200 kg is 4kg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kg reflects the dry matter requirement per animal per day ( DM/day = 4 kg / animal /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day)</a:t>
            </a:r>
          </a:p>
          <a:p>
            <a:pPr>
              <a:buFont typeface="Wingdings" pitchFamily="2" charset="2"/>
              <a:buChar char="ü"/>
            </a:pPr>
            <a:endParaRPr lang="en-IN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en-IN" dirty="0" smtClean="0"/>
              <a:t>Conversion of LR into livestock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Young stock (1 calf or 1 heifer) = 0.6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units</a:t>
            </a:r>
          </a:p>
          <a:p>
            <a:pPr lvl="0"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dry animal  = 1 unit</a:t>
            </a:r>
          </a:p>
          <a:p>
            <a:pPr lvl="0"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milch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animal or 1 bullock = 1.25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units</a:t>
            </a: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</a:t>
            </a:r>
          </a:p>
          <a:p>
            <a:pPr>
              <a:buNone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Total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requirement of fodder = number of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animal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units * Dry matter requirement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09600" y="48006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IN" dirty="0" smtClean="0"/>
              <a:t>Requirement </a:t>
            </a:r>
            <a:r>
              <a:rPr lang="en-IN" dirty="0" smtClean="0"/>
              <a:t>of fodder </a:t>
            </a:r>
            <a:r>
              <a:rPr lang="en-IN" dirty="0" smtClean="0"/>
              <a:t>for LR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young stock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 Number of young stock *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0.6 units * Dry matter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requirement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dry animal   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=Number of dry animals * 1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unit *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Dry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matter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requirement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Milch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animal or bullock =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Number of </a:t>
            </a:r>
            <a:r>
              <a:rPr lang="en-IN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milch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animals or bullocks * 1.25 </a:t>
            </a:r>
            <a:r>
              <a:rPr lang="en-I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* Dry matter requirement</a:t>
            </a:r>
            <a:endParaRPr 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149</TotalTime>
  <Words>658</Words>
  <Application>Microsoft Office PowerPoint</Application>
  <PresentationFormat>On-screen Show (4:3)</PresentationFormat>
  <Paragraphs>106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Apex</vt:lpstr>
      <vt:lpstr>Estimation of fodder requirement for livestock</vt:lpstr>
      <vt:lpstr>Critical period </vt:lpstr>
      <vt:lpstr>Estimation of fodder requirement</vt:lpstr>
      <vt:lpstr>Estimation of fodder requirement for Small ruminants</vt:lpstr>
      <vt:lpstr>DM requirement for SR</vt:lpstr>
      <vt:lpstr>Slide 6</vt:lpstr>
      <vt:lpstr>Estimation of fodder requirement for Large ruminants:</vt:lpstr>
      <vt:lpstr>Conversion of LR into livestock units</vt:lpstr>
      <vt:lpstr>Requirement of fodder for LR </vt:lpstr>
      <vt:lpstr>Nutrtionally  1 kg Dry matter = 1.5 kg of silage =  4 kg of green fodder</vt:lpstr>
      <vt:lpstr>Fodder assessment in Navadhanya  per acre </vt:lpstr>
      <vt:lpstr>Slide 12</vt:lpstr>
      <vt:lpstr>Groundnut as major crop </vt:lpstr>
      <vt:lpstr>  Jowar  as major crop </vt:lpstr>
      <vt:lpstr>Estimation of fodder yield for silage making </vt:lpstr>
      <vt:lpstr>Slide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Estimation of fodder requirement for livestock</dc:title>
  <dc:creator>venkatesh yadav</dc:creator>
  <cp:lastModifiedBy>venkatesh yadav</cp:lastModifiedBy>
  <cp:revision>18</cp:revision>
  <dcterms:created xsi:type="dcterms:W3CDTF">2018-07-06T01:08:18Z</dcterms:created>
  <dcterms:modified xsi:type="dcterms:W3CDTF">2018-07-06T03:37:21Z</dcterms:modified>
</cp:coreProperties>
</file>